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sldIdLst>
    <p:sldId id="256" r:id="rId6"/>
    <p:sldId id="257" r:id="rId7"/>
    <p:sldId id="339" r:id="rId8"/>
    <p:sldId id="258" r:id="rId9"/>
    <p:sldId id="291" r:id="rId10"/>
    <p:sldId id="292" r:id="rId11"/>
    <p:sldId id="259" r:id="rId12"/>
    <p:sldId id="260" r:id="rId13"/>
    <p:sldId id="328" r:id="rId14"/>
    <p:sldId id="261" r:id="rId15"/>
    <p:sldId id="262" r:id="rId16"/>
    <p:sldId id="350" r:id="rId17"/>
    <p:sldId id="264" r:id="rId18"/>
    <p:sldId id="265" r:id="rId19"/>
    <p:sldId id="323" r:id="rId20"/>
    <p:sldId id="346" r:id="rId21"/>
    <p:sldId id="347" r:id="rId22"/>
    <p:sldId id="348" r:id="rId23"/>
    <p:sldId id="341" r:id="rId24"/>
    <p:sldId id="340" r:id="rId25"/>
    <p:sldId id="342" r:id="rId26"/>
    <p:sldId id="344" r:id="rId27"/>
    <p:sldId id="343" r:id="rId28"/>
    <p:sldId id="345" r:id="rId29"/>
    <p:sldId id="349" r:id="rId30"/>
    <p:sldId id="351" r:id="rId31"/>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B77E3-F521-B84E-8F2D-99ABAA8330AD}" v="1" dt="2025-05-20T17:21:16.4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5"/>
    <p:restoredTop sz="94658"/>
  </p:normalViewPr>
  <p:slideViewPr>
    <p:cSldViewPr snapToGrid="0">
      <p:cViewPr varScale="1">
        <p:scale>
          <a:sx n="95" d="100"/>
          <a:sy n="95" d="100"/>
        </p:scale>
        <p:origin x="200" y="72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ythe, Steven@CALFIRE" userId="e47c0f5f-2a0e-490a-b4c4-e9d9dedf58d0" providerId="ADAL" clId="{B5200503-51FF-4023-A00D-2D3B6959EF7B}"/>
    <pc:docChg chg="custSel modSld">
      <pc:chgData name="Blythe, Steven@CALFIRE" userId="e47c0f5f-2a0e-490a-b4c4-e9d9dedf58d0" providerId="ADAL" clId="{B5200503-51FF-4023-A00D-2D3B6959EF7B}" dt="2025-03-26T15:39:08.642" v="164" actId="20577"/>
      <pc:docMkLst>
        <pc:docMk/>
      </pc:docMkLst>
      <pc:sldChg chg="modSp mod">
        <pc:chgData name="Blythe, Steven@CALFIRE" userId="e47c0f5f-2a0e-490a-b4c4-e9d9dedf58d0" providerId="ADAL" clId="{B5200503-51FF-4023-A00D-2D3B6959EF7B}" dt="2025-03-26T15:39:08.642" v="164" actId="20577"/>
        <pc:sldMkLst>
          <pc:docMk/>
          <pc:sldMk cId="0" sldId="257"/>
        </pc:sldMkLst>
        <pc:spChg chg="mod">
          <ac:chgData name="Blythe, Steven@CALFIRE" userId="e47c0f5f-2a0e-490a-b4c4-e9d9dedf58d0" providerId="ADAL" clId="{B5200503-51FF-4023-A00D-2D3B6959EF7B}" dt="2025-03-26T15:38:27.244" v="97" actId="20577"/>
          <ac:spMkLst>
            <pc:docMk/>
            <pc:sldMk cId="0" sldId="257"/>
            <ac:spMk id="137" creationId="{00000000-0000-0000-0000-000000000000}"/>
          </ac:spMkLst>
        </pc:spChg>
        <pc:spChg chg="mod">
          <ac:chgData name="Blythe, Steven@CALFIRE" userId="e47c0f5f-2a0e-490a-b4c4-e9d9dedf58d0" providerId="ADAL" clId="{B5200503-51FF-4023-A00D-2D3B6959EF7B}" dt="2025-03-20T19:07:25.570" v="48" actId="20577"/>
          <ac:spMkLst>
            <pc:docMk/>
            <pc:sldMk cId="0" sldId="257"/>
            <ac:spMk id="142" creationId="{00000000-0000-0000-0000-000000000000}"/>
          </ac:spMkLst>
        </pc:spChg>
        <pc:spChg chg="mod">
          <ac:chgData name="Blythe, Steven@CALFIRE" userId="e47c0f5f-2a0e-490a-b4c4-e9d9dedf58d0" providerId="ADAL" clId="{B5200503-51FF-4023-A00D-2D3B6959EF7B}" dt="2025-03-26T15:39:08.642" v="164" actId="20577"/>
          <ac:spMkLst>
            <pc:docMk/>
            <pc:sldMk cId="0" sldId="257"/>
            <ac:spMk id="148" creationId="{00000000-0000-0000-0000-000000000000}"/>
          </ac:spMkLst>
        </pc:spChg>
        <pc:spChg chg="mod">
          <ac:chgData name="Blythe, Steven@CALFIRE" userId="e47c0f5f-2a0e-490a-b4c4-e9d9dedf58d0" providerId="ADAL" clId="{B5200503-51FF-4023-A00D-2D3B6959EF7B}" dt="2025-03-26T15:38:38.180" v="106" actId="20577"/>
          <ac:spMkLst>
            <pc:docMk/>
            <pc:sldMk cId="0" sldId="257"/>
            <ac:spMk id="203" creationId="{4F3310D5-7E1A-662F-7233-1B344E6339B9}"/>
          </ac:spMkLst>
        </pc:spChg>
        <pc:spChg chg="mod">
          <ac:chgData name="Blythe, Steven@CALFIRE" userId="e47c0f5f-2a0e-490a-b4c4-e9d9dedf58d0" providerId="ADAL" clId="{B5200503-51FF-4023-A00D-2D3B6959EF7B}" dt="2025-03-26T15:38:48.666" v="135" actId="20577"/>
          <ac:spMkLst>
            <pc:docMk/>
            <pc:sldMk cId="0" sldId="257"/>
            <ac:spMk id="208" creationId="{86354629-D1AC-753B-4608-98A4CBE0E938}"/>
          </ac:spMkLst>
        </pc:spChg>
      </pc:sldChg>
      <pc:sldChg chg="modSp mod">
        <pc:chgData name="Blythe, Steven@CALFIRE" userId="e47c0f5f-2a0e-490a-b4c4-e9d9dedf58d0" providerId="ADAL" clId="{B5200503-51FF-4023-A00D-2D3B6959EF7B}" dt="2025-03-20T19:13:37.335" v="66" actId="20577"/>
        <pc:sldMkLst>
          <pc:docMk/>
          <pc:sldMk cId="0" sldId="261"/>
        </pc:sldMkLst>
        <pc:spChg chg="mod">
          <ac:chgData name="Blythe, Steven@CALFIRE" userId="e47c0f5f-2a0e-490a-b4c4-e9d9dedf58d0" providerId="ADAL" clId="{B5200503-51FF-4023-A00D-2D3B6959EF7B}" dt="2025-03-20T19:13:07.696" v="52" actId="20577"/>
          <ac:spMkLst>
            <pc:docMk/>
            <pc:sldMk cId="0" sldId="261"/>
            <ac:spMk id="6" creationId="{00000000-0000-0000-0000-000000000000}"/>
          </ac:spMkLst>
        </pc:spChg>
        <pc:spChg chg="mod">
          <ac:chgData name="Blythe, Steven@CALFIRE" userId="e47c0f5f-2a0e-490a-b4c4-e9d9dedf58d0" providerId="ADAL" clId="{B5200503-51FF-4023-A00D-2D3B6959EF7B}" dt="2025-03-20T19:13:37.335" v="66" actId="20577"/>
          <ac:spMkLst>
            <pc:docMk/>
            <pc:sldMk cId="0" sldId="261"/>
            <ac:spMk id="7" creationId="{00000000-0000-0000-0000-000000000000}"/>
          </ac:spMkLst>
        </pc:spChg>
      </pc:sldChg>
      <pc:sldChg chg="modSp mod">
        <pc:chgData name="Blythe, Steven@CALFIRE" userId="e47c0f5f-2a0e-490a-b4c4-e9d9dedf58d0" providerId="ADAL" clId="{B5200503-51FF-4023-A00D-2D3B6959EF7B}" dt="2025-03-20T19:12:38.428" v="51" actId="1076"/>
        <pc:sldMkLst>
          <pc:docMk/>
          <pc:sldMk cId="0" sldId="262"/>
        </pc:sldMkLst>
        <pc:spChg chg="mod">
          <ac:chgData name="Blythe, Steven@CALFIRE" userId="e47c0f5f-2a0e-490a-b4c4-e9d9dedf58d0" providerId="ADAL" clId="{B5200503-51FF-4023-A00D-2D3B6959EF7B}" dt="2025-03-20T19:03:40.492" v="32" actId="1076"/>
          <ac:spMkLst>
            <pc:docMk/>
            <pc:sldMk cId="0" sldId="262"/>
            <ac:spMk id="3" creationId="{00000000-0000-0000-0000-000000000000}"/>
          </ac:spMkLst>
        </pc:spChg>
        <pc:spChg chg="mod">
          <ac:chgData name="Blythe, Steven@CALFIRE" userId="e47c0f5f-2a0e-490a-b4c4-e9d9dedf58d0" providerId="ADAL" clId="{B5200503-51FF-4023-A00D-2D3B6959EF7B}" dt="2025-03-20T19:12:25.522" v="49" actId="1076"/>
          <ac:spMkLst>
            <pc:docMk/>
            <pc:sldMk cId="0" sldId="262"/>
            <ac:spMk id="4" creationId="{00000000-0000-0000-0000-000000000000}"/>
          </ac:spMkLst>
        </pc:spChg>
        <pc:spChg chg="mod">
          <ac:chgData name="Blythe, Steven@CALFIRE" userId="e47c0f5f-2a0e-490a-b4c4-e9d9dedf58d0" providerId="ADAL" clId="{B5200503-51FF-4023-A00D-2D3B6959EF7B}" dt="2025-03-20T19:12:30.100" v="50" actId="1076"/>
          <ac:spMkLst>
            <pc:docMk/>
            <pc:sldMk cId="0" sldId="262"/>
            <ac:spMk id="5" creationId="{00000000-0000-0000-0000-000000000000}"/>
          </ac:spMkLst>
        </pc:spChg>
      </pc:sldChg>
      <pc:sldChg chg="modSp mod">
        <pc:chgData name="Blythe, Steven@CALFIRE" userId="e47c0f5f-2a0e-490a-b4c4-e9d9dedf58d0" providerId="ADAL" clId="{B5200503-51FF-4023-A00D-2D3B6959EF7B}" dt="2025-03-20T19:03:11.763" v="31" actId="14100"/>
        <pc:sldMkLst>
          <pc:docMk/>
          <pc:sldMk cId="399503520" sldId="328"/>
        </pc:sldMkLst>
        <pc:spChg chg="mod">
          <ac:chgData name="Blythe, Steven@CALFIRE" userId="e47c0f5f-2a0e-490a-b4c4-e9d9dedf58d0" providerId="ADAL" clId="{B5200503-51FF-4023-A00D-2D3B6959EF7B}" dt="2025-03-20T19:03:04.834" v="30" actId="5793"/>
          <ac:spMkLst>
            <pc:docMk/>
            <pc:sldMk cId="399503520" sldId="328"/>
            <ac:spMk id="3" creationId="{7913042D-050A-4BFA-918C-1106B0478BB6}"/>
          </ac:spMkLst>
        </pc:spChg>
        <pc:picChg chg="mod">
          <ac:chgData name="Blythe, Steven@CALFIRE" userId="e47c0f5f-2a0e-490a-b4c4-e9d9dedf58d0" providerId="ADAL" clId="{B5200503-51FF-4023-A00D-2D3B6959EF7B}" dt="2025-03-20T19:03:11.763" v="31" actId="14100"/>
          <ac:picMkLst>
            <pc:docMk/>
            <pc:sldMk cId="399503520" sldId="328"/>
            <ac:picMk id="6" creationId="{23A0B25E-6F66-467F-B606-A521802A4004}"/>
          </ac:picMkLst>
        </pc:picChg>
      </pc:sldChg>
      <pc:sldChg chg="addSp delSp modSp mod">
        <pc:chgData name="Blythe, Steven@CALFIRE" userId="e47c0f5f-2a0e-490a-b4c4-e9d9dedf58d0" providerId="ADAL" clId="{B5200503-51FF-4023-A00D-2D3B6959EF7B}" dt="2025-03-20T19:01:36.762" v="28" actId="1076"/>
        <pc:sldMkLst>
          <pc:docMk/>
          <pc:sldMk cId="3713783433" sldId="339"/>
        </pc:sldMkLst>
        <pc:picChg chg="add mod">
          <ac:chgData name="Blythe, Steven@CALFIRE" userId="e47c0f5f-2a0e-490a-b4c4-e9d9dedf58d0" providerId="ADAL" clId="{B5200503-51FF-4023-A00D-2D3B6959EF7B}" dt="2025-03-20T18:59:32.443" v="18" actId="962"/>
          <ac:picMkLst>
            <pc:docMk/>
            <pc:sldMk cId="3713783433" sldId="339"/>
            <ac:picMk id="7" creationId="{9CC121D1-9EA7-1B67-6D7F-47A8A159024C}"/>
          </ac:picMkLst>
        </pc:picChg>
        <pc:picChg chg="add mod">
          <ac:chgData name="Blythe, Steven@CALFIRE" userId="e47c0f5f-2a0e-490a-b4c4-e9d9dedf58d0" providerId="ADAL" clId="{B5200503-51FF-4023-A00D-2D3B6959EF7B}" dt="2025-03-20T19:01:36.762" v="28" actId="1076"/>
          <ac:picMkLst>
            <pc:docMk/>
            <pc:sldMk cId="3713783433" sldId="339"/>
            <ac:picMk id="9" creationId="{10CEF7C8-7D9B-E1EC-E962-E8D2F13D2657}"/>
          </ac:picMkLst>
        </pc:picChg>
      </pc:sldChg>
    </pc:docChg>
  </pc:docChgLst>
  <pc:docChgLst>
    <pc:chgData name="Cox, Jeffrey@CALFIRE" userId="S::jeffrey.cox@fire.ca.gov::bcd850d6-838a-4e48-b015-c6a9a7b46766" providerId="AD" clId="Web-{35235B4A-382B-A5EC-06F4-5ED2A1643AED}"/>
    <pc:docChg chg="modSld">
      <pc:chgData name="Cox, Jeffrey@CALFIRE" userId="S::jeffrey.cox@fire.ca.gov::bcd850d6-838a-4e48-b015-c6a9a7b46766" providerId="AD" clId="Web-{35235B4A-382B-A5EC-06F4-5ED2A1643AED}" dt="2025-03-29T18:21:44.210" v="268" actId="20577"/>
      <pc:docMkLst>
        <pc:docMk/>
      </pc:docMkLst>
      <pc:sldChg chg="addSp delSp modSp">
        <pc:chgData name="Cox, Jeffrey@CALFIRE" userId="S::jeffrey.cox@fire.ca.gov::bcd850d6-838a-4e48-b015-c6a9a7b46766" providerId="AD" clId="Web-{35235B4A-382B-A5EC-06F4-5ED2A1643AED}" dt="2025-03-29T18:21:44.210" v="268" actId="20577"/>
        <pc:sldMkLst>
          <pc:docMk/>
          <pc:sldMk cId="0" sldId="262"/>
        </pc:sldMkLst>
        <pc:spChg chg="mod">
          <ac:chgData name="Cox, Jeffrey@CALFIRE" userId="S::jeffrey.cox@fire.ca.gov::bcd850d6-838a-4e48-b015-c6a9a7b46766" providerId="AD" clId="Web-{35235B4A-382B-A5EC-06F4-5ED2A1643AED}" dt="2025-03-29T15:41:53.254" v="93" actId="20577"/>
          <ac:spMkLst>
            <pc:docMk/>
            <pc:sldMk cId="0" sldId="262"/>
            <ac:spMk id="4" creationId="{00000000-0000-0000-0000-000000000000}"/>
          </ac:spMkLst>
        </pc:spChg>
        <pc:spChg chg="mod">
          <ac:chgData name="Cox, Jeffrey@CALFIRE" userId="S::jeffrey.cox@fire.ca.gov::bcd850d6-838a-4e48-b015-c6a9a7b46766" providerId="AD" clId="Web-{35235B4A-382B-A5EC-06F4-5ED2A1643AED}" dt="2025-03-29T17:16:11.543" v="204" actId="20577"/>
          <ac:spMkLst>
            <pc:docMk/>
            <pc:sldMk cId="0" sldId="262"/>
            <ac:spMk id="5" creationId="{00000000-0000-0000-0000-000000000000}"/>
          </ac:spMkLst>
        </pc:spChg>
        <pc:spChg chg="add mod">
          <ac:chgData name="Cox, Jeffrey@CALFIRE" userId="S::jeffrey.cox@fire.ca.gov::bcd850d6-838a-4e48-b015-c6a9a7b46766" providerId="AD" clId="Web-{35235B4A-382B-A5EC-06F4-5ED2A1643AED}" dt="2025-03-29T17:30:03.636" v="265" actId="14100"/>
          <ac:spMkLst>
            <pc:docMk/>
            <pc:sldMk cId="0" sldId="262"/>
            <ac:spMk id="7" creationId="{BF08E2DE-1CD6-FF91-08A2-AB90BB6F5B92}"/>
          </ac:spMkLst>
        </pc:spChg>
        <pc:spChg chg="add mod">
          <ac:chgData name="Cox, Jeffrey@CALFIRE" userId="S::jeffrey.cox@fire.ca.gov::bcd850d6-838a-4e48-b015-c6a9a7b46766" providerId="AD" clId="Web-{35235B4A-382B-A5EC-06F4-5ED2A1643AED}" dt="2025-03-29T18:21:44.210" v="268" actId="20577"/>
          <ac:spMkLst>
            <pc:docMk/>
            <pc:sldMk cId="0" sldId="262"/>
            <ac:spMk id="8" creationId="{43B687E7-7FE1-A171-1B79-D133AF94F7A5}"/>
          </ac:spMkLst>
        </pc:spChg>
        <pc:picChg chg="mod">
          <ac:chgData name="Cox, Jeffrey@CALFIRE" userId="S::jeffrey.cox@fire.ca.gov::bcd850d6-838a-4e48-b015-c6a9a7b46766" providerId="AD" clId="Web-{35235B4A-382B-A5EC-06F4-5ED2A1643AED}" dt="2025-03-29T17:00:58.120" v="127" actId="1076"/>
          <ac:picMkLst>
            <pc:docMk/>
            <pc:sldMk cId="0" sldId="262"/>
            <ac:picMk id="2" creationId="{00000000-0000-0000-0000-000000000000}"/>
          </ac:picMkLst>
        </pc:picChg>
      </pc:sldChg>
    </pc:docChg>
  </pc:docChgLst>
  <pc:docChgLst>
    <pc:chgData name="Dennis Lollie" userId="8183e527-b80e-4a6f-87d7-4999159f46c3" providerId="ADAL" clId="{2D3B77E3-F521-B84E-8F2D-99ABAA8330AD}"/>
    <pc:docChg chg="undo custSel addSld delSld modSld">
      <pc:chgData name="Dennis Lollie" userId="8183e527-b80e-4a6f-87d7-4999159f46c3" providerId="ADAL" clId="{2D3B77E3-F521-B84E-8F2D-99ABAA8330AD}" dt="2025-05-20T17:21:30.601" v="6" actId="26606"/>
      <pc:docMkLst>
        <pc:docMk/>
      </pc:docMkLst>
      <pc:sldChg chg="new del">
        <pc:chgData name="Dennis Lollie" userId="8183e527-b80e-4a6f-87d7-4999159f46c3" providerId="ADAL" clId="{2D3B77E3-F521-B84E-8F2D-99ABAA8330AD}" dt="2025-05-20T17:20:41.880" v="1" actId="680"/>
        <pc:sldMkLst>
          <pc:docMk/>
          <pc:sldMk cId="1774135681" sldId="351"/>
        </pc:sldMkLst>
      </pc:sldChg>
      <pc:sldChg chg="addSp modSp new mod setBg">
        <pc:chgData name="Dennis Lollie" userId="8183e527-b80e-4a6f-87d7-4999159f46c3" providerId="ADAL" clId="{2D3B77E3-F521-B84E-8F2D-99ABAA8330AD}" dt="2025-05-20T17:21:30.601" v="6" actId="26606"/>
        <pc:sldMkLst>
          <pc:docMk/>
          <pc:sldMk cId="2910312093" sldId="351"/>
        </pc:sldMkLst>
        <pc:spChg chg="add">
          <ac:chgData name="Dennis Lollie" userId="8183e527-b80e-4a6f-87d7-4999159f46c3" providerId="ADAL" clId="{2D3B77E3-F521-B84E-8F2D-99ABAA8330AD}" dt="2025-05-20T17:21:30.601" v="6" actId="26606"/>
          <ac:spMkLst>
            <pc:docMk/>
            <pc:sldMk cId="2910312093" sldId="351"/>
            <ac:spMk id="8" creationId="{466A9AE5-69DF-4153-B35A-94BDEF32EB06}"/>
          </ac:spMkLst>
        </pc:spChg>
        <pc:spChg chg="add">
          <ac:chgData name="Dennis Lollie" userId="8183e527-b80e-4a6f-87d7-4999159f46c3" providerId="ADAL" clId="{2D3B77E3-F521-B84E-8F2D-99ABAA8330AD}" dt="2025-05-20T17:21:30.601" v="6" actId="26606"/>
          <ac:spMkLst>
            <pc:docMk/>
            <pc:sldMk cId="2910312093" sldId="351"/>
            <ac:spMk id="10" creationId="{159B5318-27A8-4E50-80D9-B92D4F28EA61}"/>
          </ac:spMkLst>
        </pc:spChg>
        <pc:picChg chg="add mod">
          <ac:chgData name="Dennis Lollie" userId="8183e527-b80e-4a6f-87d7-4999159f46c3" providerId="ADAL" clId="{2D3B77E3-F521-B84E-8F2D-99ABAA8330AD}" dt="2025-05-20T17:21:30.601" v="6" actId="26606"/>
          <ac:picMkLst>
            <pc:docMk/>
            <pc:sldMk cId="2910312093" sldId="351"/>
            <ac:picMk id="3" creationId="{2C44AD65-1444-A6CC-6173-04663D5F44E3}"/>
          </ac:picMkLst>
        </pc:picChg>
      </pc:sldChg>
    </pc:docChg>
  </pc:docChgLst>
  <pc:docChgLst>
    <pc:chgData name="Cox, Jeffrey@CALFIRE" userId="S::jeffrey.cox@fire.ca.gov::bcd850d6-838a-4e48-b015-c6a9a7b46766" providerId="AD" clId="Web-{7E1A16BE-270D-9ACD-5B10-E08CC78AEC06}"/>
    <pc:docChg chg="modSld">
      <pc:chgData name="Cox, Jeffrey@CALFIRE" userId="S::jeffrey.cox@fire.ca.gov::bcd850d6-838a-4e48-b015-c6a9a7b46766" providerId="AD" clId="Web-{7E1A16BE-270D-9ACD-5B10-E08CC78AEC06}" dt="2025-03-22T05:20:40.237" v="94" actId="20577"/>
      <pc:docMkLst>
        <pc:docMk/>
      </pc:docMkLst>
      <pc:sldChg chg="modSp">
        <pc:chgData name="Cox, Jeffrey@CALFIRE" userId="S::jeffrey.cox@fire.ca.gov::bcd850d6-838a-4e48-b015-c6a9a7b46766" providerId="AD" clId="Web-{7E1A16BE-270D-9ACD-5B10-E08CC78AEC06}" dt="2025-03-22T05:20:40.237" v="94" actId="20577"/>
        <pc:sldMkLst>
          <pc:docMk/>
          <pc:sldMk cId="0" sldId="262"/>
        </pc:sldMkLst>
        <pc:spChg chg="mod">
          <ac:chgData name="Cox, Jeffrey@CALFIRE" userId="S::jeffrey.cox@fire.ca.gov::bcd850d6-838a-4e48-b015-c6a9a7b46766" providerId="AD" clId="Web-{7E1A16BE-270D-9ACD-5B10-E08CC78AEC06}" dt="2025-03-22T05:20:40.237" v="94" actId="20577"/>
          <ac:spMkLst>
            <pc:docMk/>
            <pc:sldMk cId="0" sldId="262"/>
            <ac:spMk id="5" creationId="{00000000-0000-0000-0000-000000000000}"/>
          </ac:spMkLst>
        </pc:spChg>
      </pc:sldChg>
    </pc:docChg>
  </pc:docChgLst>
  <pc:docChgLst>
    <pc:chgData name="Wilkinson, Emily@CALFIRE" userId="S::emily.wilkinson@fire.ca.gov::c4fb02cd-499e-4138-9972-546dad4f7022" providerId="AD" clId="Web-{D63FFD8F-C067-DA86-F853-F17DC283EBC7}"/>
    <pc:docChg chg="modSld sldOrd">
      <pc:chgData name="Wilkinson, Emily@CALFIRE" userId="S::emily.wilkinson@fire.ca.gov::c4fb02cd-499e-4138-9972-546dad4f7022" providerId="AD" clId="Web-{D63FFD8F-C067-DA86-F853-F17DC283EBC7}" dt="2025-03-04T22:11:41.681" v="418"/>
      <pc:docMkLst>
        <pc:docMk/>
      </pc:docMkLst>
      <pc:sldChg chg="addSp delSp modSp">
        <pc:chgData name="Wilkinson, Emily@CALFIRE" userId="S::emily.wilkinson@fire.ca.gov::c4fb02cd-499e-4138-9972-546dad4f7022" providerId="AD" clId="Web-{D63FFD8F-C067-DA86-F853-F17DC283EBC7}" dt="2025-03-04T21:19:19.283" v="52" actId="1076"/>
        <pc:sldMkLst>
          <pc:docMk/>
          <pc:sldMk cId="3935753462" sldId="292"/>
        </pc:sldMkLst>
        <pc:spChg chg="add mod">
          <ac:chgData name="Wilkinson, Emily@CALFIRE" userId="S::emily.wilkinson@fire.ca.gov::c4fb02cd-499e-4138-9972-546dad4f7022" providerId="AD" clId="Web-{D63FFD8F-C067-DA86-F853-F17DC283EBC7}" dt="2025-03-04T21:19:19.283" v="52" actId="1076"/>
          <ac:spMkLst>
            <pc:docMk/>
            <pc:sldMk cId="3935753462" sldId="292"/>
            <ac:spMk id="6" creationId="{A86CA40C-DCAF-268F-EA17-A4D83D45A641}"/>
          </ac:spMkLst>
        </pc:spChg>
        <pc:picChg chg="add mod">
          <ac:chgData name="Wilkinson, Emily@CALFIRE" userId="S::emily.wilkinson@fire.ca.gov::c4fb02cd-499e-4138-9972-546dad4f7022" providerId="AD" clId="Web-{D63FFD8F-C067-DA86-F853-F17DC283EBC7}" dt="2025-03-04T21:17:38.781" v="7" actId="1076"/>
          <ac:picMkLst>
            <pc:docMk/>
            <pc:sldMk cId="3935753462" sldId="292"/>
            <ac:picMk id="5" creationId="{4BA57546-EBBF-8526-98F5-5EAB97F1379A}"/>
          </ac:picMkLst>
        </pc:picChg>
      </pc:sldChg>
      <pc:sldChg chg="modSp">
        <pc:chgData name="Wilkinson, Emily@CALFIRE" userId="S::emily.wilkinson@fire.ca.gov::c4fb02cd-499e-4138-9972-546dad4f7022" providerId="AD" clId="Web-{D63FFD8F-C067-DA86-F853-F17DC283EBC7}" dt="2025-03-04T21:27:45.966" v="170" actId="20577"/>
        <pc:sldMkLst>
          <pc:docMk/>
          <pc:sldMk cId="3099996451" sldId="323"/>
        </pc:sldMkLst>
        <pc:spChg chg="mod">
          <ac:chgData name="Wilkinson, Emily@CALFIRE" userId="S::emily.wilkinson@fire.ca.gov::c4fb02cd-499e-4138-9972-546dad4f7022" providerId="AD" clId="Web-{D63FFD8F-C067-DA86-F853-F17DC283EBC7}" dt="2025-03-04T21:27:45.966" v="170" actId="20577"/>
          <ac:spMkLst>
            <pc:docMk/>
            <pc:sldMk cId="3099996451" sldId="323"/>
            <ac:spMk id="2" creationId="{00000000-0000-0000-0000-000000000000}"/>
          </ac:spMkLst>
        </pc:spChg>
      </pc:sldChg>
      <pc:sldChg chg="addSp delSp modSp">
        <pc:chgData name="Wilkinson, Emily@CALFIRE" userId="S::emily.wilkinson@fire.ca.gov::c4fb02cd-499e-4138-9972-546dad4f7022" providerId="AD" clId="Web-{D63FFD8F-C067-DA86-F853-F17DC283EBC7}" dt="2025-03-04T21:54:13.861" v="241" actId="1076"/>
        <pc:sldMkLst>
          <pc:docMk/>
          <pc:sldMk cId="3219067972" sldId="340"/>
        </pc:sldMkLst>
        <pc:spChg chg="add mod">
          <ac:chgData name="Wilkinson, Emily@CALFIRE" userId="S::emily.wilkinson@fire.ca.gov::c4fb02cd-499e-4138-9972-546dad4f7022" providerId="AD" clId="Web-{D63FFD8F-C067-DA86-F853-F17DC283EBC7}" dt="2025-03-04T21:54:13.861" v="241" actId="1076"/>
          <ac:spMkLst>
            <pc:docMk/>
            <pc:sldMk cId="3219067972" sldId="340"/>
            <ac:spMk id="6" creationId="{0957F686-1485-2ED6-E9D0-94EAFBBB3231}"/>
          </ac:spMkLst>
        </pc:spChg>
        <pc:picChg chg="add mod">
          <ac:chgData name="Wilkinson, Emily@CALFIRE" userId="S::emily.wilkinson@fire.ca.gov::c4fb02cd-499e-4138-9972-546dad4f7022" providerId="AD" clId="Web-{D63FFD8F-C067-DA86-F853-F17DC283EBC7}" dt="2025-03-04T21:53:05.656" v="202" actId="1076"/>
          <ac:picMkLst>
            <pc:docMk/>
            <pc:sldMk cId="3219067972" sldId="340"/>
            <ac:picMk id="4" creationId="{D4266D7F-2498-CE95-6BBF-F17FD2028422}"/>
          </ac:picMkLst>
        </pc:picChg>
      </pc:sldChg>
      <pc:sldChg chg="addSp delSp modSp">
        <pc:chgData name="Wilkinson, Emily@CALFIRE" userId="S::emily.wilkinson@fire.ca.gov::c4fb02cd-499e-4138-9972-546dad4f7022" providerId="AD" clId="Web-{D63FFD8F-C067-DA86-F853-F17DC283EBC7}" dt="2025-03-04T21:45:50.553" v="199" actId="1076"/>
        <pc:sldMkLst>
          <pc:docMk/>
          <pc:sldMk cId="3414472874" sldId="341"/>
        </pc:sldMkLst>
        <pc:spChg chg="mod">
          <ac:chgData name="Wilkinson, Emily@CALFIRE" userId="S::emily.wilkinson@fire.ca.gov::c4fb02cd-499e-4138-9972-546dad4f7022" providerId="AD" clId="Web-{D63FFD8F-C067-DA86-F853-F17DC283EBC7}" dt="2025-03-04T21:44:01.972" v="178" actId="1076"/>
          <ac:spMkLst>
            <pc:docMk/>
            <pc:sldMk cId="3414472874" sldId="341"/>
            <ac:spMk id="3" creationId="{C53E0FD6-1C9A-0F6C-3870-60B079CCC1E0}"/>
          </ac:spMkLst>
        </pc:spChg>
        <pc:picChg chg="add mod">
          <ac:chgData name="Wilkinson, Emily@CALFIRE" userId="S::emily.wilkinson@fire.ca.gov::c4fb02cd-499e-4138-9972-546dad4f7022" providerId="AD" clId="Web-{D63FFD8F-C067-DA86-F853-F17DC283EBC7}" dt="2025-03-04T21:45:50.553" v="199" actId="1076"/>
          <ac:picMkLst>
            <pc:docMk/>
            <pc:sldMk cId="3414472874" sldId="341"/>
            <ac:picMk id="5" creationId="{4E0269B0-941A-9530-0B20-6AA4A258145D}"/>
          </ac:picMkLst>
        </pc:picChg>
        <pc:picChg chg="add mod">
          <ac:chgData name="Wilkinson, Emily@CALFIRE" userId="S::emily.wilkinson@fire.ca.gov::c4fb02cd-499e-4138-9972-546dad4f7022" providerId="AD" clId="Web-{D63FFD8F-C067-DA86-F853-F17DC283EBC7}" dt="2025-03-04T21:45:48.428" v="198" actId="1076"/>
          <ac:picMkLst>
            <pc:docMk/>
            <pc:sldMk cId="3414472874" sldId="341"/>
            <ac:picMk id="6" creationId="{052C427A-72CD-D6E7-E177-2C8715AE1A0E}"/>
          </ac:picMkLst>
        </pc:picChg>
      </pc:sldChg>
      <pc:sldChg chg="addSp delSp modSp">
        <pc:chgData name="Wilkinson, Emily@CALFIRE" userId="S::emily.wilkinson@fire.ca.gov::c4fb02cd-499e-4138-9972-546dad4f7022" providerId="AD" clId="Web-{D63FFD8F-C067-DA86-F853-F17DC283EBC7}" dt="2025-03-04T21:56:20.442" v="251" actId="14100"/>
        <pc:sldMkLst>
          <pc:docMk/>
          <pc:sldMk cId="1294922683" sldId="342"/>
        </pc:sldMkLst>
        <pc:picChg chg="add mod">
          <ac:chgData name="Wilkinson, Emily@CALFIRE" userId="S::emily.wilkinson@fire.ca.gov::c4fb02cd-499e-4138-9972-546dad4f7022" providerId="AD" clId="Web-{D63FFD8F-C067-DA86-F853-F17DC283EBC7}" dt="2025-03-04T21:55:53.301" v="247" actId="14100"/>
          <ac:picMkLst>
            <pc:docMk/>
            <pc:sldMk cId="1294922683" sldId="342"/>
            <ac:picMk id="5" creationId="{329AEE4C-7276-D1B5-4E79-484186218B48}"/>
          </ac:picMkLst>
        </pc:picChg>
        <pc:picChg chg="add mod">
          <ac:chgData name="Wilkinson, Emily@CALFIRE" userId="S::emily.wilkinson@fire.ca.gov::c4fb02cd-499e-4138-9972-546dad4f7022" providerId="AD" clId="Web-{D63FFD8F-C067-DA86-F853-F17DC283EBC7}" dt="2025-03-04T21:56:20.442" v="251" actId="14100"/>
          <ac:picMkLst>
            <pc:docMk/>
            <pc:sldMk cId="1294922683" sldId="342"/>
            <ac:picMk id="6" creationId="{1A1AB662-49D8-98C8-A0C2-2F5CEE745DEE}"/>
          </ac:picMkLst>
        </pc:picChg>
      </pc:sldChg>
      <pc:sldChg chg="addSp delSp modSp">
        <pc:chgData name="Wilkinson, Emily@CALFIRE" userId="S::emily.wilkinson@fire.ca.gov::c4fb02cd-499e-4138-9972-546dad4f7022" providerId="AD" clId="Web-{D63FFD8F-C067-DA86-F853-F17DC283EBC7}" dt="2025-03-04T22:07:21.722" v="371" actId="1076"/>
        <pc:sldMkLst>
          <pc:docMk/>
          <pc:sldMk cId="865482322" sldId="343"/>
        </pc:sldMkLst>
        <pc:picChg chg="add mod">
          <ac:chgData name="Wilkinson, Emily@CALFIRE" userId="S::emily.wilkinson@fire.ca.gov::c4fb02cd-499e-4138-9972-546dad4f7022" providerId="AD" clId="Web-{D63FFD8F-C067-DA86-F853-F17DC283EBC7}" dt="2025-03-04T22:07:21.722" v="371" actId="1076"/>
          <ac:picMkLst>
            <pc:docMk/>
            <pc:sldMk cId="865482322" sldId="343"/>
            <ac:picMk id="9" creationId="{5C50D790-3D56-4EB1-029C-5E6AE4FB06F4}"/>
          </ac:picMkLst>
        </pc:picChg>
        <pc:picChg chg="add mod">
          <ac:chgData name="Wilkinson, Emily@CALFIRE" userId="S::emily.wilkinson@fire.ca.gov::c4fb02cd-499e-4138-9972-546dad4f7022" providerId="AD" clId="Web-{D63FFD8F-C067-DA86-F853-F17DC283EBC7}" dt="2025-03-04T22:07:21.691" v="370" actId="1076"/>
          <ac:picMkLst>
            <pc:docMk/>
            <pc:sldMk cId="865482322" sldId="343"/>
            <ac:picMk id="10" creationId="{B57CF0F0-9547-72C7-4487-89B72BA97205}"/>
          </ac:picMkLst>
        </pc:picChg>
      </pc:sldChg>
      <pc:sldChg chg="addSp delSp modSp">
        <pc:chgData name="Wilkinson, Emily@CALFIRE" userId="S::emily.wilkinson@fire.ca.gov::c4fb02cd-499e-4138-9972-546dad4f7022" providerId="AD" clId="Web-{D63FFD8F-C067-DA86-F853-F17DC283EBC7}" dt="2025-03-04T22:05:58.486" v="354"/>
        <pc:sldMkLst>
          <pc:docMk/>
          <pc:sldMk cId="702200159" sldId="344"/>
        </pc:sldMkLst>
        <pc:spChg chg="mod">
          <ac:chgData name="Wilkinson, Emily@CALFIRE" userId="S::emily.wilkinson@fire.ca.gov::c4fb02cd-499e-4138-9972-546dad4f7022" providerId="AD" clId="Web-{D63FFD8F-C067-DA86-F853-F17DC283EBC7}" dt="2025-03-04T22:05:58.486" v="354"/>
          <ac:spMkLst>
            <pc:docMk/>
            <pc:sldMk cId="702200159" sldId="344"/>
            <ac:spMk id="6" creationId="{81C42175-201E-8481-54F1-39C42DFE2C4C}"/>
          </ac:spMkLst>
        </pc:spChg>
        <pc:spChg chg="mod">
          <ac:chgData name="Wilkinson, Emily@CALFIRE" userId="S::emily.wilkinson@fire.ca.gov::c4fb02cd-499e-4138-9972-546dad4f7022" providerId="AD" clId="Web-{D63FFD8F-C067-DA86-F853-F17DC283EBC7}" dt="2025-03-04T22:05:51.673" v="353" actId="1076"/>
          <ac:spMkLst>
            <pc:docMk/>
            <pc:sldMk cId="702200159" sldId="344"/>
            <ac:spMk id="7" creationId="{CDAA9D0D-D188-600F-3ED0-B9EFEEDB7A95}"/>
          </ac:spMkLst>
        </pc:spChg>
        <pc:spChg chg="mod">
          <ac:chgData name="Wilkinson, Emily@CALFIRE" userId="S::emily.wilkinson@fire.ca.gov::c4fb02cd-499e-4138-9972-546dad4f7022" providerId="AD" clId="Web-{D63FFD8F-C067-DA86-F853-F17DC283EBC7}" dt="2025-03-04T22:05:38.860" v="350" actId="1076"/>
          <ac:spMkLst>
            <pc:docMk/>
            <pc:sldMk cId="702200159" sldId="344"/>
            <ac:spMk id="8" creationId="{B4818AE2-2CEB-A714-F1B3-1621C4558EDF}"/>
          </ac:spMkLst>
        </pc:spChg>
        <pc:spChg chg="mod">
          <ac:chgData name="Wilkinson, Emily@CALFIRE" userId="S::emily.wilkinson@fire.ca.gov::c4fb02cd-499e-4138-9972-546dad4f7022" providerId="AD" clId="Web-{D63FFD8F-C067-DA86-F853-F17DC283EBC7}" dt="2025-03-04T22:02:04.903" v="300" actId="1076"/>
          <ac:spMkLst>
            <pc:docMk/>
            <pc:sldMk cId="702200159" sldId="344"/>
            <ac:spMk id="9" creationId="{E2B4B929-2141-EFA2-5919-88C66BA85A3E}"/>
          </ac:spMkLst>
        </pc:spChg>
        <pc:spChg chg="add mod">
          <ac:chgData name="Wilkinson, Emily@CALFIRE" userId="S::emily.wilkinson@fire.ca.gov::c4fb02cd-499e-4138-9972-546dad4f7022" providerId="AD" clId="Web-{D63FFD8F-C067-DA86-F853-F17DC283EBC7}" dt="2025-03-04T22:02:14.559" v="302" actId="1076"/>
          <ac:spMkLst>
            <pc:docMk/>
            <pc:sldMk cId="702200159" sldId="344"/>
            <ac:spMk id="23" creationId="{547A1F16-A8F4-262F-B88F-18AB432BC0EC}"/>
          </ac:spMkLst>
        </pc:spChg>
        <pc:spChg chg="add mod">
          <ac:chgData name="Wilkinson, Emily@CALFIRE" userId="S::emily.wilkinson@fire.ca.gov::c4fb02cd-499e-4138-9972-546dad4f7022" providerId="AD" clId="Web-{D63FFD8F-C067-DA86-F853-F17DC283EBC7}" dt="2025-03-04T22:02:45.403" v="321"/>
          <ac:spMkLst>
            <pc:docMk/>
            <pc:sldMk cId="702200159" sldId="344"/>
            <ac:spMk id="24" creationId="{D48C3DCC-4882-C825-4358-2873807E3248}"/>
          </ac:spMkLst>
        </pc:spChg>
        <pc:spChg chg="add mod">
          <ac:chgData name="Wilkinson, Emily@CALFIRE" userId="S::emily.wilkinson@fire.ca.gov::c4fb02cd-499e-4138-9972-546dad4f7022" providerId="AD" clId="Web-{D63FFD8F-C067-DA86-F853-F17DC283EBC7}" dt="2025-03-04T22:04:44.140" v="342" actId="14100"/>
          <ac:spMkLst>
            <pc:docMk/>
            <pc:sldMk cId="702200159" sldId="344"/>
            <ac:spMk id="27" creationId="{30FB369F-5A16-2C96-20A9-2256A6EAE13E}"/>
          </ac:spMkLst>
        </pc:spChg>
        <pc:picChg chg="add mod ord">
          <ac:chgData name="Wilkinson, Emily@CALFIRE" userId="S::emily.wilkinson@fire.ca.gov::c4fb02cd-499e-4138-9972-546dad4f7022" providerId="AD" clId="Web-{D63FFD8F-C067-DA86-F853-F17DC283EBC7}" dt="2025-03-04T22:01:16.105" v="286" actId="1076"/>
          <ac:picMkLst>
            <pc:docMk/>
            <pc:sldMk cId="702200159" sldId="344"/>
            <ac:picMk id="21" creationId="{548DA3EF-2DA4-2A75-EA58-B2B36AD01AD4}"/>
          </ac:picMkLst>
        </pc:picChg>
        <pc:picChg chg="add mod ord">
          <ac:chgData name="Wilkinson, Emily@CALFIRE" userId="S::emily.wilkinson@fire.ca.gov::c4fb02cd-499e-4138-9972-546dad4f7022" providerId="AD" clId="Web-{D63FFD8F-C067-DA86-F853-F17DC283EBC7}" dt="2025-03-04T22:01:13.026" v="285" actId="1076"/>
          <ac:picMkLst>
            <pc:docMk/>
            <pc:sldMk cId="702200159" sldId="344"/>
            <ac:picMk id="22" creationId="{53FEC79F-97B1-0448-B47D-BE4E65813B80}"/>
          </ac:picMkLst>
        </pc:picChg>
        <pc:picChg chg="add mod ord">
          <ac:chgData name="Wilkinson, Emily@CALFIRE" userId="S::emily.wilkinson@fire.ca.gov::c4fb02cd-499e-4138-9972-546dad4f7022" providerId="AD" clId="Web-{D63FFD8F-C067-DA86-F853-F17DC283EBC7}" dt="2025-03-04T22:03:53.842" v="334"/>
          <ac:picMkLst>
            <pc:docMk/>
            <pc:sldMk cId="702200159" sldId="344"/>
            <ac:picMk id="25" creationId="{A487D9A8-9D2C-EE27-23C2-FDFE9D3CAA4A}"/>
          </ac:picMkLst>
        </pc:picChg>
        <pc:picChg chg="add mod">
          <ac:chgData name="Wilkinson, Emily@CALFIRE" userId="S::emily.wilkinson@fire.ca.gov::c4fb02cd-499e-4138-9972-546dad4f7022" providerId="AD" clId="Web-{D63FFD8F-C067-DA86-F853-F17DC283EBC7}" dt="2025-03-04T22:04:23.937" v="338" actId="14100"/>
          <ac:picMkLst>
            <pc:docMk/>
            <pc:sldMk cId="702200159" sldId="344"/>
            <ac:picMk id="26" creationId="{93151EBA-D00B-2C7B-DB82-052D84816938}"/>
          </ac:picMkLst>
        </pc:picChg>
      </pc:sldChg>
      <pc:sldChg chg="addSp delSp modSp ord">
        <pc:chgData name="Wilkinson, Emily@CALFIRE" userId="S::emily.wilkinson@fire.ca.gov::c4fb02cd-499e-4138-9972-546dad4f7022" providerId="AD" clId="Web-{D63FFD8F-C067-DA86-F853-F17DC283EBC7}" dt="2025-03-04T22:09:36.147" v="393"/>
        <pc:sldMkLst>
          <pc:docMk/>
          <pc:sldMk cId="1192248335" sldId="345"/>
        </pc:sldMkLst>
        <pc:spChg chg="add mod">
          <ac:chgData name="Wilkinson, Emily@CALFIRE" userId="S::emily.wilkinson@fire.ca.gov::c4fb02cd-499e-4138-9972-546dad4f7022" providerId="AD" clId="Web-{D63FFD8F-C067-DA86-F853-F17DC283EBC7}" dt="2025-03-04T22:09:36.147" v="393"/>
          <ac:spMkLst>
            <pc:docMk/>
            <pc:sldMk cId="1192248335" sldId="345"/>
            <ac:spMk id="5" creationId="{9F311CFF-29C3-F572-BE9A-EBC62969C339}"/>
          </ac:spMkLst>
        </pc:spChg>
        <pc:spChg chg="mod">
          <ac:chgData name="Wilkinson, Emily@CALFIRE" userId="S::emily.wilkinson@fire.ca.gov::c4fb02cd-499e-4138-9972-546dad4f7022" providerId="AD" clId="Web-{D63FFD8F-C067-DA86-F853-F17DC283EBC7}" dt="2025-03-04T22:09:30.694" v="391" actId="20577"/>
          <ac:spMkLst>
            <pc:docMk/>
            <pc:sldMk cId="1192248335" sldId="345"/>
            <ac:spMk id="7" creationId="{F760D688-A4E4-2895-075E-B8CF7F0E954D}"/>
          </ac:spMkLst>
        </pc:spChg>
        <pc:picChg chg="mod">
          <ac:chgData name="Wilkinson, Emily@CALFIRE" userId="S::emily.wilkinson@fire.ca.gov::c4fb02cd-499e-4138-9972-546dad4f7022" providerId="AD" clId="Web-{D63FFD8F-C067-DA86-F853-F17DC283EBC7}" dt="2025-03-04T22:07:54.520" v="377" actId="1076"/>
          <ac:picMkLst>
            <pc:docMk/>
            <pc:sldMk cId="1192248335" sldId="345"/>
            <ac:picMk id="3" creationId="{D8486538-22C9-99E3-CFA7-2F0A6F515576}"/>
          </ac:picMkLst>
        </pc:picChg>
        <pc:picChg chg="add mod ord">
          <ac:chgData name="Wilkinson, Emily@CALFIRE" userId="S::emily.wilkinson@fire.ca.gov::c4fb02cd-499e-4138-9972-546dad4f7022" providerId="AD" clId="Web-{D63FFD8F-C067-DA86-F853-F17DC283EBC7}" dt="2025-03-04T22:07:50.520" v="376"/>
          <ac:picMkLst>
            <pc:docMk/>
            <pc:sldMk cId="1192248335" sldId="345"/>
            <ac:picMk id="4" creationId="{5171E1D0-E054-5CBD-6ADD-7828D6412AF9}"/>
          </ac:picMkLst>
        </pc:picChg>
      </pc:sldChg>
      <pc:sldChg chg="addSp delSp modSp">
        <pc:chgData name="Wilkinson, Emily@CALFIRE" userId="S::emily.wilkinson@fire.ca.gov::c4fb02cd-499e-4138-9972-546dad4f7022" providerId="AD" clId="Web-{D63FFD8F-C067-DA86-F853-F17DC283EBC7}" dt="2025-03-04T21:27:37.357" v="169" actId="1076"/>
        <pc:sldMkLst>
          <pc:docMk/>
          <pc:sldMk cId="1489790474" sldId="346"/>
        </pc:sldMkLst>
        <pc:spChg chg="mod">
          <ac:chgData name="Wilkinson, Emily@CALFIRE" userId="S::emily.wilkinson@fire.ca.gov::c4fb02cd-499e-4138-9972-546dad4f7022" providerId="AD" clId="Web-{D63FFD8F-C067-DA86-F853-F17DC283EBC7}" dt="2025-03-04T21:27:37.357" v="169" actId="1076"/>
          <ac:spMkLst>
            <pc:docMk/>
            <pc:sldMk cId="1489790474" sldId="346"/>
            <ac:spMk id="2" creationId="{02E3AEC0-F5F4-B5F7-D1E5-3F60606C6B1D}"/>
          </ac:spMkLst>
        </pc:spChg>
        <pc:picChg chg="add mod">
          <ac:chgData name="Wilkinson, Emily@CALFIRE" userId="S::emily.wilkinson@fire.ca.gov::c4fb02cd-499e-4138-9972-546dad4f7022" providerId="AD" clId="Web-{D63FFD8F-C067-DA86-F853-F17DC283EBC7}" dt="2025-03-04T21:27:24.372" v="161" actId="1076"/>
          <ac:picMkLst>
            <pc:docMk/>
            <pc:sldMk cId="1489790474" sldId="346"/>
            <ac:picMk id="9" creationId="{41728E50-93D7-78C2-4DCD-425C5F747C29}"/>
          </ac:picMkLst>
        </pc:picChg>
        <pc:picChg chg="add mod">
          <ac:chgData name="Wilkinson, Emily@CALFIRE" userId="S::emily.wilkinson@fire.ca.gov::c4fb02cd-499e-4138-9972-546dad4f7022" providerId="AD" clId="Web-{D63FFD8F-C067-DA86-F853-F17DC283EBC7}" dt="2025-03-04T21:27:16.419" v="159" actId="1076"/>
          <ac:picMkLst>
            <pc:docMk/>
            <pc:sldMk cId="1489790474" sldId="346"/>
            <ac:picMk id="10" creationId="{B4919F15-1316-AF24-B4C8-27B9EDF687E8}"/>
          </ac:picMkLst>
        </pc:picChg>
      </pc:sldChg>
      <pc:sldChg chg="addSp delSp modSp">
        <pc:chgData name="Wilkinson, Emily@CALFIRE" userId="S::emily.wilkinson@fire.ca.gov::c4fb02cd-499e-4138-9972-546dad4f7022" providerId="AD" clId="Web-{D63FFD8F-C067-DA86-F853-F17DC283EBC7}" dt="2025-03-04T21:22:59.632" v="98" actId="20577"/>
        <pc:sldMkLst>
          <pc:docMk/>
          <pc:sldMk cId="623589996" sldId="347"/>
        </pc:sldMkLst>
        <pc:spChg chg="mod">
          <ac:chgData name="Wilkinson, Emily@CALFIRE" userId="S::emily.wilkinson@fire.ca.gov::c4fb02cd-499e-4138-9972-546dad4f7022" providerId="AD" clId="Web-{D63FFD8F-C067-DA86-F853-F17DC283EBC7}" dt="2025-03-04T21:22:15.459" v="76" actId="1076"/>
          <ac:spMkLst>
            <pc:docMk/>
            <pc:sldMk cId="623589996" sldId="347"/>
            <ac:spMk id="2" creationId="{E63F6647-DC65-CDD8-697E-8F34B61252CF}"/>
          </ac:spMkLst>
        </pc:spChg>
        <pc:spChg chg="mod">
          <ac:chgData name="Wilkinson, Emily@CALFIRE" userId="S::emily.wilkinson@fire.ca.gov::c4fb02cd-499e-4138-9972-546dad4f7022" providerId="AD" clId="Web-{D63FFD8F-C067-DA86-F853-F17DC283EBC7}" dt="2025-03-04T21:22:59.632" v="98" actId="20577"/>
          <ac:spMkLst>
            <pc:docMk/>
            <pc:sldMk cId="623589996" sldId="347"/>
            <ac:spMk id="4" creationId="{D4736A4E-DF80-0FB4-F635-4324CF1A01F6}"/>
          </ac:spMkLst>
        </pc:spChg>
        <pc:picChg chg="add mod">
          <ac:chgData name="Wilkinson, Emily@CALFIRE" userId="S::emily.wilkinson@fire.ca.gov::c4fb02cd-499e-4138-9972-546dad4f7022" providerId="AD" clId="Web-{D63FFD8F-C067-DA86-F853-F17DC283EBC7}" dt="2025-03-04T21:22:26.928" v="79" actId="1076"/>
          <ac:picMkLst>
            <pc:docMk/>
            <pc:sldMk cId="623589996" sldId="347"/>
            <ac:picMk id="3" creationId="{A450F6C9-036D-57BC-F701-683A455E4F25}"/>
          </ac:picMkLst>
        </pc:picChg>
      </pc:sldChg>
      <pc:sldChg chg="addSp delSp modSp">
        <pc:chgData name="Wilkinson, Emily@CALFIRE" userId="S::emily.wilkinson@fire.ca.gov::c4fb02cd-499e-4138-9972-546dad4f7022" providerId="AD" clId="Web-{D63FFD8F-C067-DA86-F853-F17DC283EBC7}" dt="2025-03-04T21:28:39.530" v="173" actId="1076"/>
        <pc:sldMkLst>
          <pc:docMk/>
          <pc:sldMk cId="556293477" sldId="348"/>
        </pc:sldMkLst>
        <pc:picChg chg="add mod">
          <ac:chgData name="Wilkinson, Emily@CALFIRE" userId="S::emily.wilkinson@fire.ca.gov::c4fb02cd-499e-4138-9972-546dad4f7022" providerId="AD" clId="Web-{D63FFD8F-C067-DA86-F853-F17DC283EBC7}" dt="2025-03-04T21:28:39.530" v="173" actId="1076"/>
          <ac:picMkLst>
            <pc:docMk/>
            <pc:sldMk cId="556293477" sldId="348"/>
            <ac:picMk id="3" creationId="{33A78D8E-79DD-E0DF-C711-2B3269AA970F}"/>
          </ac:picMkLst>
        </pc:picChg>
      </pc:sldChg>
      <pc:sldChg chg="addSp modSp">
        <pc:chgData name="Wilkinson, Emily@CALFIRE" userId="S::emily.wilkinson@fire.ca.gov::c4fb02cd-499e-4138-9972-546dad4f7022" providerId="AD" clId="Web-{D63FFD8F-C067-DA86-F853-F17DC283EBC7}" dt="2025-03-04T22:11:41.681" v="418"/>
        <pc:sldMkLst>
          <pc:docMk/>
          <pc:sldMk cId="3721657590" sldId="349"/>
        </pc:sldMkLst>
        <pc:spChg chg="mod">
          <ac:chgData name="Wilkinson, Emily@CALFIRE" userId="S::emily.wilkinson@fire.ca.gov::c4fb02cd-499e-4138-9972-546dad4f7022" providerId="AD" clId="Web-{D63FFD8F-C067-DA86-F853-F17DC283EBC7}" dt="2025-03-04T22:11:24.149" v="414" actId="1076"/>
          <ac:spMkLst>
            <pc:docMk/>
            <pc:sldMk cId="3721657590" sldId="349"/>
            <ac:spMk id="3" creationId="{261349D9-DE34-0DD8-AA19-AFF773E423E7}"/>
          </ac:spMkLst>
        </pc:spChg>
        <pc:spChg chg="add mod">
          <ac:chgData name="Wilkinson, Emily@CALFIRE" userId="S::emily.wilkinson@fire.ca.gov::c4fb02cd-499e-4138-9972-546dad4f7022" providerId="AD" clId="Web-{D63FFD8F-C067-DA86-F853-F17DC283EBC7}" dt="2025-03-04T22:11:41.681" v="418"/>
          <ac:spMkLst>
            <pc:docMk/>
            <pc:sldMk cId="3721657590" sldId="349"/>
            <ac:spMk id="4" creationId="{3D5FEBE4-D19F-A244-9CD0-EEAB565FE137}"/>
          </ac:spMkLst>
        </pc:spChg>
      </pc:sldChg>
    </pc:docChg>
  </pc:docChgLst>
  <pc:docChgLst>
    <pc:chgData name="Nichols, Jeff@CALFIRE" userId="S::jeff.nichols@fire.ca.gov::b4271780-613c-4412-aaa9-91d781b7bcbe" providerId="AD" clId="Web-{0599650B-675D-1321-7739-F51FF25E612C}"/>
    <pc:docChg chg="modSld">
      <pc:chgData name="Nichols, Jeff@CALFIRE" userId="S::jeff.nichols@fire.ca.gov::b4271780-613c-4412-aaa9-91d781b7bcbe" providerId="AD" clId="Web-{0599650B-675D-1321-7739-F51FF25E612C}" dt="2025-03-25T18:09:27.045" v="64" actId="1076"/>
      <pc:docMkLst>
        <pc:docMk/>
      </pc:docMkLst>
      <pc:sldChg chg="modSp">
        <pc:chgData name="Nichols, Jeff@CALFIRE" userId="S::jeff.nichols@fire.ca.gov::b4271780-613c-4412-aaa9-91d781b7bcbe" providerId="AD" clId="Web-{0599650B-675D-1321-7739-F51FF25E612C}" dt="2025-03-25T18:09:27.045" v="64" actId="1076"/>
        <pc:sldMkLst>
          <pc:docMk/>
          <pc:sldMk cId="0" sldId="257"/>
        </pc:sldMkLst>
        <pc:spChg chg="mod">
          <ac:chgData name="Nichols, Jeff@CALFIRE" userId="S::jeff.nichols@fire.ca.gov::b4271780-613c-4412-aaa9-91d781b7bcbe" providerId="AD" clId="Web-{0599650B-675D-1321-7739-F51FF25E612C}" dt="2025-03-25T18:06:27.200" v="55" actId="1076"/>
          <ac:spMkLst>
            <pc:docMk/>
            <pc:sldMk cId="0" sldId="257"/>
            <ac:spMk id="137" creationId="{00000000-0000-0000-0000-000000000000}"/>
          </ac:spMkLst>
        </pc:spChg>
        <pc:spChg chg="mod">
          <ac:chgData name="Nichols, Jeff@CALFIRE" userId="S::jeff.nichols@fire.ca.gov::b4271780-613c-4412-aaa9-91d781b7bcbe" providerId="AD" clId="Web-{0599650B-675D-1321-7739-F51FF25E612C}" dt="2025-03-25T18:09:27.045" v="64" actId="1076"/>
          <ac:spMkLst>
            <pc:docMk/>
            <pc:sldMk cId="0" sldId="257"/>
            <ac:spMk id="202" creationId="{00F16C19-1447-395B-CBEB-EED4FD72DBB4}"/>
          </ac:spMkLst>
        </pc:spChg>
        <pc:spChg chg="mod">
          <ac:chgData name="Nichols, Jeff@CALFIRE" userId="S::jeff.nichols@fire.ca.gov::b4271780-613c-4412-aaa9-91d781b7bcbe" providerId="AD" clId="Web-{0599650B-675D-1321-7739-F51FF25E612C}" dt="2025-03-25T18:05:38.293" v="36" actId="1076"/>
          <ac:spMkLst>
            <pc:docMk/>
            <pc:sldMk cId="0" sldId="257"/>
            <ac:spMk id="203" creationId="{4F3310D5-7E1A-662F-7233-1B344E6339B9}"/>
          </ac:spMkLst>
        </pc:spChg>
      </pc:sldChg>
    </pc:docChg>
  </pc:docChgLst>
  <pc:docChgLst>
    <pc:chgData name="Nichols, Jeff@CALFIRE" userId="S::jeff.nichols@fire.ca.gov::b4271780-613c-4412-aaa9-91d781b7bcbe" providerId="AD" clId="Web-{17F85E04-0875-39C6-79DC-D583AB634FCD}"/>
    <pc:docChg chg="modSld">
      <pc:chgData name="Nichols, Jeff@CALFIRE" userId="S::jeff.nichols@fire.ca.gov::b4271780-613c-4412-aaa9-91d781b7bcbe" providerId="AD" clId="Web-{17F85E04-0875-39C6-79DC-D583AB634FCD}" dt="2025-05-05T15:54:10.787" v="135" actId="20577"/>
      <pc:docMkLst>
        <pc:docMk/>
      </pc:docMkLst>
      <pc:sldChg chg="modSp">
        <pc:chgData name="Nichols, Jeff@CALFIRE" userId="S::jeff.nichols@fire.ca.gov::b4271780-613c-4412-aaa9-91d781b7bcbe" providerId="AD" clId="Web-{17F85E04-0875-39C6-79DC-D583AB634FCD}" dt="2025-05-05T15:54:10.787" v="135" actId="20577"/>
        <pc:sldMkLst>
          <pc:docMk/>
          <pc:sldMk cId="0" sldId="257"/>
        </pc:sldMkLst>
        <pc:spChg chg="mod">
          <ac:chgData name="Nichols, Jeff@CALFIRE" userId="S::jeff.nichols@fire.ca.gov::b4271780-613c-4412-aaa9-91d781b7bcbe" providerId="AD" clId="Web-{17F85E04-0875-39C6-79DC-D583AB634FCD}" dt="2025-05-05T15:46:49.151" v="47" actId="20577"/>
          <ac:spMkLst>
            <pc:docMk/>
            <pc:sldMk cId="0" sldId="257"/>
            <ac:spMk id="17" creationId="{00000000-0000-0000-0000-000000000000}"/>
          </ac:spMkLst>
        </pc:spChg>
        <pc:spChg chg="mod">
          <ac:chgData name="Nichols, Jeff@CALFIRE" userId="S::jeff.nichols@fire.ca.gov::b4271780-613c-4412-aaa9-91d781b7bcbe" providerId="AD" clId="Web-{17F85E04-0875-39C6-79DC-D583AB634FCD}" dt="2025-05-05T15:46:03.931" v="24" actId="20577"/>
          <ac:spMkLst>
            <pc:docMk/>
            <pc:sldMk cId="0" sldId="257"/>
            <ac:spMk id="27" creationId="{00000000-0000-0000-0000-000000000000}"/>
          </ac:spMkLst>
        </pc:spChg>
        <pc:spChg chg="mod">
          <ac:chgData name="Nichols, Jeff@CALFIRE" userId="S::jeff.nichols@fire.ca.gov::b4271780-613c-4412-aaa9-91d781b7bcbe" providerId="AD" clId="Web-{17F85E04-0875-39C6-79DC-D583AB634FCD}" dt="2025-05-05T15:46:19.057" v="33" actId="20577"/>
          <ac:spMkLst>
            <pc:docMk/>
            <pc:sldMk cId="0" sldId="257"/>
            <ac:spMk id="32" creationId="{00000000-0000-0000-0000-000000000000}"/>
          </ac:spMkLst>
        </pc:spChg>
        <pc:spChg chg="mod">
          <ac:chgData name="Nichols, Jeff@CALFIRE" userId="S::jeff.nichols@fire.ca.gov::b4271780-613c-4412-aaa9-91d781b7bcbe" providerId="AD" clId="Web-{17F85E04-0875-39C6-79DC-D583AB634FCD}" dt="2025-05-05T15:49:08.529" v="58" actId="20577"/>
          <ac:spMkLst>
            <pc:docMk/>
            <pc:sldMk cId="0" sldId="257"/>
            <ac:spMk id="40" creationId="{00000000-0000-0000-0000-000000000000}"/>
          </ac:spMkLst>
        </pc:spChg>
        <pc:spChg chg="mod">
          <ac:chgData name="Nichols, Jeff@CALFIRE" userId="S::jeff.nichols@fire.ca.gov::b4271780-613c-4412-aaa9-91d781b7bcbe" providerId="AD" clId="Web-{17F85E04-0875-39C6-79DC-D583AB634FCD}" dt="2025-05-05T15:54:10.787" v="135" actId="20577"/>
          <ac:spMkLst>
            <pc:docMk/>
            <pc:sldMk cId="0" sldId="257"/>
            <ac:spMk id="137" creationId="{00000000-0000-0000-0000-000000000000}"/>
          </ac:spMkLst>
        </pc:spChg>
        <pc:spChg chg="mod">
          <ac:chgData name="Nichols, Jeff@CALFIRE" userId="S::jeff.nichols@fire.ca.gov::b4271780-613c-4412-aaa9-91d781b7bcbe" providerId="AD" clId="Web-{17F85E04-0875-39C6-79DC-D583AB634FCD}" dt="2025-05-05T15:44:35.664" v="12" actId="20577"/>
          <ac:spMkLst>
            <pc:docMk/>
            <pc:sldMk cId="0" sldId="257"/>
            <ac:spMk id="162" creationId="{53BEFBC5-08FE-180C-C4BB-D4C31DC3D4F9}"/>
          </ac:spMkLst>
        </pc:spChg>
        <pc:spChg chg="mod">
          <ac:chgData name="Nichols, Jeff@CALFIRE" userId="S::jeff.nichols@fire.ca.gov::b4271780-613c-4412-aaa9-91d781b7bcbe" providerId="AD" clId="Web-{17F85E04-0875-39C6-79DC-D583AB634FCD}" dt="2025-05-05T15:44:18.444" v="1" actId="14100"/>
          <ac:spMkLst>
            <pc:docMk/>
            <pc:sldMk cId="0" sldId="257"/>
            <ac:spMk id="163" creationId="{29FF24C7-6FFA-F1C1-8F5A-E371A4CA4BDD}"/>
          </ac:spMkLst>
        </pc:spChg>
        <pc:spChg chg="mod">
          <ac:chgData name="Nichols, Jeff@CALFIRE" userId="S::jeff.nichols@fire.ca.gov::b4271780-613c-4412-aaa9-91d781b7bcbe" providerId="AD" clId="Web-{17F85E04-0875-39C6-79DC-D583AB634FCD}" dt="2025-05-05T15:46:24.838" v="39" actId="20577"/>
          <ac:spMkLst>
            <pc:docMk/>
            <pc:sldMk cId="0" sldId="257"/>
            <ac:spMk id="201" creationId="{BCF61FA6-A3F8-CB80-5C2F-50A686BA16EC}"/>
          </ac:spMkLst>
        </pc:spChg>
      </pc:sldChg>
    </pc:docChg>
  </pc:docChgLst>
  <pc:docChgLst>
    <pc:chgData name="Alldrin, Erik@CALFIRE" userId="S::erik.alldrin@fire.ca.gov::03792f5b-84b2-4413-aa36-d3d5d9b46fba" providerId="AD" clId="Web-{9B3B064D-8053-134E-9492-85C69F6B2402}"/>
    <pc:docChg chg="modSld">
      <pc:chgData name="Alldrin, Erik@CALFIRE" userId="S::erik.alldrin@fire.ca.gov::03792f5b-84b2-4413-aa36-d3d5d9b46fba" providerId="AD" clId="Web-{9B3B064D-8053-134E-9492-85C69F6B2402}" dt="2025-03-05T17:49:29.622" v="5" actId="14100"/>
      <pc:docMkLst>
        <pc:docMk/>
      </pc:docMkLst>
      <pc:sldChg chg="modSp">
        <pc:chgData name="Alldrin, Erik@CALFIRE" userId="S::erik.alldrin@fire.ca.gov::03792f5b-84b2-4413-aa36-d3d5d9b46fba" providerId="AD" clId="Web-{9B3B064D-8053-134E-9492-85C69F6B2402}" dt="2025-03-05T17:49:29.622" v="5" actId="14100"/>
        <pc:sldMkLst>
          <pc:docMk/>
          <pc:sldMk cId="0" sldId="259"/>
        </pc:sldMkLst>
        <pc:spChg chg="mod">
          <ac:chgData name="Alldrin, Erik@CALFIRE" userId="S::erik.alldrin@fire.ca.gov::03792f5b-84b2-4413-aa36-d3d5d9b46fba" providerId="AD" clId="Web-{9B3B064D-8053-134E-9492-85C69F6B2402}" dt="2025-03-05T17:49:29.622" v="5" actId="14100"/>
          <ac:spMkLst>
            <pc:docMk/>
            <pc:sldMk cId="0" sldId="259"/>
            <ac:spMk id="9"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6"/>
          </a:xfrm>
          <a:prstGeom prst="rect">
            <a:avLst/>
          </a:prstGeom>
        </p:spPr>
      </p:pic>
      <p:pic>
        <p:nvPicPr>
          <p:cNvPr id="17" name="bg object 17"/>
          <p:cNvPicPr/>
          <p:nvPr/>
        </p:nvPicPr>
        <p:blipFill>
          <a:blip r:embed="rId3" cstate="print"/>
          <a:stretch>
            <a:fillRect/>
          </a:stretch>
        </p:blipFill>
        <p:spPr>
          <a:xfrm>
            <a:off x="0" y="0"/>
            <a:ext cx="12192000" cy="5595937"/>
          </a:xfrm>
          <a:prstGeom prst="rect">
            <a:avLst/>
          </a:prstGeom>
        </p:spPr>
      </p:pic>
      <p:pic>
        <p:nvPicPr>
          <p:cNvPr id="18" name="bg object 18"/>
          <p:cNvPicPr/>
          <p:nvPr/>
        </p:nvPicPr>
        <p:blipFill>
          <a:blip r:embed="rId4" cstate="print"/>
          <a:stretch>
            <a:fillRect/>
          </a:stretch>
        </p:blipFill>
        <p:spPr>
          <a:xfrm>
            <a:off x="2495550" y="0"/>
            <a:ext cx="7153275" cy="2990977"/>
          </a:xfrm>
          <a:prstGeom prst="rect">
            <a:avLst/>
          </a:prstGeom>
        </p:spPr>
      </p:pic>
      <p:sp>
        <p:nvSpPr>
          <p:cNvPr id="2" name="Holder 2"/>
          <p:cNvSpPr>
            <a:spLocks noGrp="1"/>
          </p:cNvSpPr>
          <p:nvPr>
            <p:ph type="ctrTitle"/>
          </p:nvPr>
        </p:nvSpPr>
        <p:spPr>
          <a:xfrm>
            <a:off x="3873753" y="324739"/>
            <a:ext cx="4358005" cy="1250315"/>
          </a:xfrm>
          <a:prstGeom prst="rect">
            <a:avLst/>
          </a:prstGeom>
        </p:spPr>
        <p:txBody>
          <a:bodyPr wrap="square" lIns="0" tIns="0" rIns="0" bIns="0">
            <a:spAutoFit/>
          </a:bodyPr>
          <a:lstStyle>
            <a:lvl1pPr>
              <a:defRPr sz="8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5E0A2EC-7F65-4277-9CBD-53E5C5BB2DAD}" type="datetimeFigureOut">
              <a:rPr lang="en-US" smtClean="0"/>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9E959-B5C2-4237-AF63-F346559F04B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023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0A2EC-7F65-4277-9CBD-53E5C5BB2DAD}" type="datetimeFigureOut">
              <a:rPr lang="en-US" smtClean="0"/>
              <a:t>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3364636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0A2EC-7F65-4277-9CBD-53E5C5BB2DAD}" type="datetimeFigureOut">
              <a:rPr lang="en-US" smtClean="0"/>
              <a:t>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3726232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5E0A2EC-7F65-4277-9CBD-53E5C5BB2DAD}" type="datetimeFigureOut">
              <a:rPr lang="en-US" smtClean="0"/>
              <a:t>5/20/25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232847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E0A2EC-7F65-4277-9CBD-53E5C5BB2DAD}" type="datetimeFigureOut">
              <a:rPr lang="en-US" smtClean="0"/>
              <a:t>5/20/25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308605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0A2EC-7F65-4277-9CBD-53E5C5BB2DAD}"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1506741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0A2EC-7F65-4277-9CBD-53E5C5BB2DAD}"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284810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6"/>
          </a:xfrm>
          <a:prstGeom prst="rect">
            <a:avLst/>
          </a:prstGeom>
        </p:spPr>
      </p:pic>
      <p:pic>
        <p:nvPicPr>
          <p:cNvPr id="17" name="bg object 17"/>
          <p:cNvPicPr/>
          <p:nvPr/>
        </p:nvPicPr>
        <p:blipFill>
          <a:blip r:embed="rId3" cstate="print"/>
          <a:stretch>
            <a:fillRect/>
          </a:stretch>
        </p:blipFill>
        <p:spPr>
          <a:xfrm>
            <a:off x="971549" y="1619250"/>
            <a:ext cx="4733925" cy="4743450"/>
          </a:xfrm>
          <a:prstGeom prst="rect">
            <a:avLst/>
          </a:prstGeom>
        </p:spPr>
      </p:pic>
      <p:sp>
        <p:nvSpPr>
          <p:cNvPr id="18" name="bg object 18"/>
          <p:cNvSpPr/>
          <p:nvPr/>
        </p:nvSpPr>
        <p:spPr>
          <a:xfrm>
            <a:off x="958849" y="1606550"/>
            <a:ext cx="4759325" cy="4768850"/>
          </a:xfrm>
          <a:custGeom>
            <a:avLst/>
            <a:gdLst/>
            <a:ahLst/>
            <a:cxnLst/>
            <a:rect l="l" t="t" r="r" b="b"/>
            <a:pathLst>
              <a:path w="4759325" h="4768850">
                <a:moveTo>
                  <a:pt x="0" y="4768850"/>
                </a:moveTo>
                <a:lnTo>
                  <a:pt x="4759325" y="4768850"/>
                </a:lnTo>
                <a:lnTo>
                  <a:pt x="4759325" y="0"/>
                </a:lnTo>
                <a:lnTo>
                  <a:pt x="0" y="0"/>
                </a:lnTo>
                <a:lnTo>
                  <a:pt x="0" y="4768850"/>
                </a:lnTo>
                <a:close/>
              </a:path>
            </a:pathLst>
          </a:custGeom>
          <a:ln w="25400">
            <a:solidFill>
              <a:srgbClr val="000000"/>
            </a:solidFill>
          </a:ln>
        </p:spPr>
        <p:txBody>
          <a:bodyPr wrap="square" lIns="0" tIns="0" rIns="0" bIns="0" rtlCol="0"/>
          <a:lstStyle/>
          <a:p>
            <a:endParaRPr/>
          </a:p>
        </p:txBody>
      </p:sp>
      <p:pic>
        <p:nvPicPr>
          <p:cNvPr id="19" name="bg object 19"/>
          <p:cNvPicPr/>
          <p:nvPr/>
        </p:nvPicPr>
        <p:blipFill>
          <a:blip r:embed="rId4" cstate="print"/>
          <a:stretch>
            <a:fillRect/>
          </a:stretch>
        </p:blipFill>
        <p:spPr>
          <a:xfrm>
            <a:off x="6267450" y="1619250"/>
            <a:ext cx="4724400" cy="4743450"/>
          </a:xfrm>
          <a:prstGeom prst="rect">
            <a:avLst/>
          </a:prstGeom>
        </p:spPr>
      </p:pic>
      <p:sp>
        <p:nvSpPr>
          <p:cNvPr id="20" name="bg object 20"/>
          <p:cNvSpPr/>
          <p:nvPr/>
        </p:nvSpPr>
        <p:spPr>
          <a:xfrm>
            <a:off x="6254750" y="1606550"/>
            <a:ext cx="4749800" cy="4768850"/>
          </a:xfrm>
          <a:custGeom>
            <a:avLst/>
            <a:gdLst/>
            <a:ahLst/>
            <a:cxnLst/>
            <a:rect l="l" t="t" r="r" b="b"/>
            <a:pathLst>
              <a:path w="4749800" h="4768850">
                <a:moveTo>
                  <a:pt x="0" y="4768850"/>
                </a:moveTo>
                <a:lnTo>
                  <a:pt x="4749800" y="4768850"/>
                </a:lnTo>
                <a:lnTo>
                  <a:pt x="4749800" y="0"/>
                </a:lnTo>
                <a:lnTo>
                  <a:pt x="0" y="0"/>
                </a:lnTo>
                <a:lnTo>
                  <a:pt x="0" y="4768850"/>
                </a:lnTo>
                <a:close/>
              </a:path>
            </a:pathLst>
          </a:custGeom>
          <a:ln w="25400">
            <a:solidFill>
              <a:srgbClr val="000000"/>
            </a:solidFill>
          </a:ln>
        </p:spPr>
        <p:txBody>
          <a:bodyPr wrap="square" lIns="0" tIns="0" rIns="0" bIns="0" rtlCol="0"/>
          <a:lstStyle/>
          <a:p>
            <a:endParaRPr/>
          </a:p>
        </p:txBody>
      </p:sp>
      <p:pic>
        <p:nvPicPr>
          <p:cNvPr id="21" name="bg object 21"/>
          <p:cNvPicPr/>
          <p:nvPr/>
        </p:nvPicPr>
        <p:blipFill>
          <a:blip r:embed="rId5" cstate="print"/>
          <a:stretch>
            <a:fillRect/>
          </a:stretch>
        </p:blipFill>
        <p:spPr>
          <a:xfrm>
            <a:off x="4267009" y="253555"/>
            <a:ext cx="3641852" cy="377189"/>
          </a:xfrm>
          <a:prstGeom prst="rect">
            <a:avLst/>
          </a:prstGeom>
        </p:spPr>
      </p:pic>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55E0A2EC-7F65-4277-9CBD-53E5C5BB2DAD}" type="datetimeFigureOut">
              <a:rPr lang="en-US" smtClean="0"/>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38940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0A2EC-7F65-4277-9CBD-53E5C5BB2DAD}" type="datetimeFigureOut">
              <a:rPr lang="en-US" smtClean="0"/>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157291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5E0A2EC-7F65-4277-9CBD-53E5C5BB2DAD}" type="datetimeFigureOut">
              <a:rPr lang="en-US" smtClean="0"/>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371359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E0A2EC-7F65-4277-9CBD-53E5C5BB2DAD}" type="datetimeFigureOut">
              <a:rPr lang="en-US" smtClean="0"/>
              <a:t>5/20/25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4B9E959-B5C2-4237-AF63-F346559F04B4}" type="slidenum">
              <a:rPr lang="en-US" smtClean="0"/>
              <a:t>‹#›</a:t>
            </a:fld>
            <a:endParaRPr lang="en-US"/>
          </a:p>
        </p:txBody>
      </p:sp>
    </p:spTree>
    <p:extLst>
      <p:ext uri="{BB962C8B-B14F-4D97-AF65-F5344CB8AC3E}">
        <p14:creationId xmlns:p14="http://schemas.microsoft.com/office/powerpoint/2010/main" val="17282010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999" cy="6857996"/>
          </a:xfrm>
          <a:prstGeom prst="rect">
            <a:avLst/>
          </a:prstGeom>
        </p:spPr>
      </p:pic>
      <p:sp>
        <p:nvSpPr>
          <p:cNvPr id="2" name="Holder 2"/>
          <p:cNvSpPr>
            <a:spLocks noGrp="1"/>
          </p:cNvSpPr>
          <p:nvPr>
            <p:ph type="title"/>
          </p:nvPr>
        </p:nvSpPr>
        <p:spPr>
          <a:xfrm>
            <a:off x="2992501" y="-17398"/>
            <a:ext cx="6206997" cy="941705"/>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410527" y="1428368"/>
            <a:ext cx="11370944" cy="44208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E0A2EC-7F65-4277-9CBD-53E5C5BB2DAD}" type="datetimeFigureOut">
              <a:rPr lang="en-US" smtClean="0"/>
              <a:t>5/20/25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4B9E959-B5C2-4237-AF63-F346559F04B4}" type="slidenum">
              <a:rPr lang="en-US" smtClean="0"/>
              <a:t>‹#›</a:t>
            </a:fld>
            <a:endParaRPr lang="en-US"/>
          </a:p>
        </p:txBody>
      </p:sp>
    </p:spTree>
    <p:extLst>
      <p:ext uri="{BB962C8B-B14F-4D97-AF65-F5344CB8AC3E}">
        <p14:creationId xmlns:p14="http://schemas.microsoft.com/office/powerpoint/2010/main" val="569433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it.wikipedia.org/wiki/California_Department_of_Forestry_and_Fire_Protection"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flickr.com/photos/ocfoxes/27660556594" TargetMode="Externa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cdec.water.ca.gov/snowapp/sweq.action"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https://gacc.nifc.gov/oncc/predictive/outlooks/Outlook_NOps.pdf"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1304925" y="304800"/>
            <a:ext cx="9144000" cy="779701"/>
          </a:xfrm>
          <a:prstGeom prst="rect">
            <a:avLst/>
          </a:prstGeom>
          <a:solidFill>
            <a:srgbClr val="FFFFFF"/>
          </a:solidFill>
          <a:ln w="38100">
            <a:solidFill>
              <a:srgbClr val="404040"/>
            </a:solidFill>
          </a:ln>
        </p:spPr>
        <p:txBody>
          <a:bodyPr vert="horz" wrap="square" lIns="0" tIns="223520" rIns="0" bIns="0" rtlCol="0">
            <a:spAutoFit/>
          </a:bodyPr>
          <a:lstStyle/>
          <a:p>
            <a:pPr marL="445770">
              <a:lnSpc>
                <a:spcPct val="100000"/>
              </a:lnSpc>
              <a:spcBef>
                <a:spcPts val="1760"/>
              </a:spcBef>
            </a:pPr>
            <a:r>
              <a:rPr lang="en-US" sz="3600" b="0" spc="160">
                <a:solidFill>
                  <a:srgbClr val="252525"/>
                </a:solidFill>
                <a:latin typeface="Gill Sans MT"/>
                <a:cs typeface="Gill Sans MT"/>
              </a:rPr>
              <a:t>2023</a:t>
            </a:r>
            <a:r>
              <a:rPr lang="en-US" sz="3600" b="0" spc="335">
                <a:solidFill>
                  <a:srgbClr val="252525"/>
                </a:solidFill>
                <a:latin typeface="Gill Sans MT"/>
                <a:cs typeface="Gill Sans MT"/>
              </a:rPr>
              <a:t> </a:t>
            </a:r>
            <a:r>
              <a:rPr lang="en-US" sz="3600" b="0" spc="170">
                <a:solidFill>
                  <a:srgbClr val="252525"/>
                </a:solidFill>
                <a:latin typeface="Gill Sans MT"/>
                <a:cs typeface="Gill Sans MT"/>
              </a:rPr>
              <a:t>CAL</a:t>
            </a:r>
            <a:r>
              <a:rPr lang="en-US" sz="3600" b="0" spc="300">
                <a:solidFill>
                  <a:srgbClr val="252525"/>
                </a:solidFill>
                <a:latin typeface="Gill Sans MT"/>
                <a:cs typeface="Gill Sans MT"/>
              </a:rPr>
              <a:t> </a:t>
            </a:r>
            <a:r>
              <a:rPr lang="en-US" sz="3600" b="0" spc="170">
                <a:solidFill>
                  <a:srgbClr val="252525"/>
                </a:solidFill>
                <a:latin typeface="Gill Sans MT"/>
                <a:cs typeface="Gill Sans MT"/>
              </a:rPr>
              <a:t>FIRE</a:t>
            </a:r>
            <a:r>
              <a:rPr lang="en-US" sz="3600" b="0" spc="340">
                <a:solidFill>
                  <a:srgbClr val="252525"/>
                </a:solidFill>
                <a:latin typeface="Gill Sans MT"/>
                <a:cs typeface="Gill Sans MT"/>
              </a:rPr>
              <a:t> </a:t>
            </a:r>
            <a:r>
              <a:rPr lang="en-US" sz="3600" b="0" spc="190">
                <a:solidFill>
                  <a:srgbClr val="252525"/>
                </a:solidFill>
                <a:latin typeface="Gill Sans MT"/>
                <a:cs typeface="Gill Sans MT"/>
              </a:rPr>
              <a:t>PRESEASON</a:t>
            </a:r>
            <a:r>
              <a:rPr lang="en-US" sz="3600" b="0" spc="155">
                <a:solidFill>
                  <a:srgbClr val="252525"/>
                </a:solidFill>
                <a:latin typeface="Gill Sans MT"/>
                <a:cs typeface="Gill Sans MT"/>
              </a:rPr>
              <a:t> </a:t>
            </a:r>
            <a:r>
              <a:rPr lang="en-US" sz="3600" b="0" spc="175">
                <a:solidFill>
                  <a:srgbClr val="252525"/>
                </a:solidFill>
                <a:latin typeface="Gill Sans MT"/>
                <a:cs typeface="Gill Sans MT"/>
              </a:rPr>
              <a:t>MEETING</a:t>
            </a:r>
            <a:endParaRPr lang="en-US" sz="3600">
              <a:latin typeface="Gill Sans MT"/>
              <a:cs typeface="Gill Sans MT"/>
            </a:endParaRPr>
          </a:p>
        </p:txBody>
      </p:sp>
      <p:pic>
        <p:nvPicPr>
          <p:cNvPr id="4" name="object 4"/>
          <p:cNvPicPr/>
          <p:nvPr/>
        </p:nvPicPr>
        <p:blipFill>
          <a:blip r:embed="rId3" cstate="print"/>
          <a:stretch>
            <a:fillRect/>
          </a:stretch>
        </p:blipFill>
        <p:spPr>
          <a:xfrm>
            <a:off x="9753600" y="4048125"/>
            <a:ext cx="1390650" cy="1857375"/>
          </a:xfrm>
          <a:prstGeom prst="rect">
            <a:avLst/>
          </a:prstGeom>
        </p:spPr>
      </p:pic>
      <p:pic>
        <p:nvPicPr>
          <p:cNvPr id="6" name="Picture 5" descr="A picture containing smoke, weapon, coming, dark&#10;&#10;Description automatically generated">
            <a:extLst>
              <a:ext uri="{FF2B5EF4-FFF2-40B4-BE49-F238E27FC236}">
                <a16:creationId xmlns:a16="http://schemas.microsoft.com/office/drawing/2014/main" id="{067679E1-CC25-388F-6BE5-612BE93810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5150"/>
            <a:ext cx="12192000" cy="6883149"/>
          </a:xfrm>
          <a:prstGeom prst="rect">
            <a:avLst/>
          </a:prstGeom>
        </p:spPr>
      </p:pic>
      <p:pic>
        <p:nvPicPr>
          <p:cNvPr id="7" name="Picture 6" descr="Logo&#10;&#10;Description automatically generated">
            <a:extLst>
              <a:ext uri="{FF2B5EF4-FFF2-40B4-BE49-F238E27FC236}">
                <a16:creationId xmlns:a16="http://schemas.microsoft.com/office/drawing/2014/main" id="{8FCFC823-25E2-4DAD-982D-04FA84070B9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54654" y="4226767"/>
            <a:ext cx="1644881" cy="2248678"/>
          </a:xfrm>
          <a:prstGeom prst="rect">
            <a:avLst/>
          </a:prstGeom>
        </p:spPr>
      </p:pic>
      <p:sp>
        <p:nvSpPr>
          <p:cNvPr id="8" name="TextBox 7">
            <a:extLst>
              <a:ext uri="{FF2B5EF4-FFF2-40B4-BE49-F238E27FC236}">
                <a16:creationId xmlns:a16="http://schemas.microsoft.com/office/drawing/2014/main" id="{93A3B0B7-AB04-DF56-45F1-BE6B76C12B0A}"/>
              </a:ext>
            </a:extLst>
          </p:cNvPr>
          <p:cNvSpPr txBox="1"/>
          <p:nvPr/>
        </p:nvSpPr>
        <p:spPr>
          <a:xfrm>
            <a:off x="2999535" y="1828800"/>
            <a:ext cx="6373065" cy="1323439"/>
          </a:xfrm>
          <a:prstGeom prst="rect">
            <a:avLst/>
          </a:prstGeom>
          <a:noFill/>
        </p:spPr>
        <p:txBody>
          <a:bodyPr wrap="square" rtlCol="0">
            <a:spAutoFit/>
          </a:bodyPr>
          <a:lstStyle/>
          <a:p>
            <a:pPr algn="ctr"/>
            <a:r>
              <a:rPr lang="en-US" sz="4000" dirty="0">
                <a:solidFill>
                  <a:schemeClr val="bg1"/>
                </a:solidFill>
              </a:rPr>
              <a:t>CAL FIRE SANTA CLARA UNIT 2025 Unit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2233676" y="747776"/>
            <a:ext cx="7734300" cy="1190625"/>
          </a:xfrm>
          <a:prstGeom prst="rect">
            <a:avLst/>
          </a:prstGeom>
          <a:solidFill>
            <a:srgbClr val="FFFFFF"/>
          </a:solidFill>
          <a:ln w="31750">
            <a:solidFill>
              <a:srgbClr val="404040"/>
            </a:solidFill>
          </a:ln>
        </p:spPr>
        <p:txBody>
          <a:bodyPr vert="horz" wrap="square" lIns="0" tIns="348615" rIns="0" bIns="0" rtlCol="0">
            <a:spAutoFit/>
          </a:bodyPr>
          <a:lstStyle/>
          <a:p>
            <a:pPr marL="621030">
              <a:lnSpc>
                <a:spcPct val="100000"/>
              </a:lnSpc>
              <a:spcBef>
                <a:spcPts val="2745"/>
              </a:spcBef>
              <a:tabLst>
                <a:tab pos="1487170" algn="l"/>
                <a:tab pos="3971290" algn="l"/>
                <a:tab pos="5787390" algn="l"/>
              </a:tabLst>
            </a:pPr>
            <a:r>
              <a:rPr sz="2750" b="0" spc="160">
                <a:solidFill>
                  <a:srgbClr val="252525"/>
                </a:solidFill>
                <a:latin typeface="Gill Sans MT"/>
                <a:cs typeface="Gill Sans MT"/>
              </a:rPr>
              <a:t>SCU	</a:t>
            </a:r>
            <a:r>
              <a:rPr sz="2750" b="0" spc="175">
                <a:solidFill>
                  <a:srgbClr val="252525"/>
                </a:solidFill>
                <a:latin typeface="Gill Sans MT"/>
                <a:cs typeface="Gill Sans MT"/>
              </a:rPr>
              <a:t>OPERATIONS	</a:t>
            </a:r>
            <a:r>
              <a:rPr sz="2750" b="0" spc="125">
                <a:solidFill>
                  <a:srgbClr val="252525"/>
                </a:solidFill>
                <a:latin typeface="Gill Sans MT"/>
                <a:cs typeface="Gill Sans MT"/>
              </a:rPr>
              <a:t>UPDATE</a:t>
            </a:r>
            <a:r>
              <a:rPr sz="2750" b="0" spc="380">
                <a:solidFill>
                  <a:srgbClr val="252525"/>
                </a:solidFill>
                <a:latin typeface="Gill Sans MT"/>
                <a:cs typeface="Gill Sans MT"/>
              </a:rPr>
              <a:t> </a:t>
            </a:r>
            <a:r>
              <a:rPr sz="2750" b="0" spc="5">
                <a:solidFill>
                  <a:srgbClr val="252525"/>
                </a:solidFill>
                <a:latin typeface="Gill Sans MT"/>
                <a:cs typeface="Gill Sans MT"/>
              </a:rPr>
              <a:t>-	</a:t>
            </a:r>
            <a:r>
              <a:rPr sz="2750" b="0" spc="195">
                <a:solidFill>
                  <a:srgbClr val="252525"/>
                </a:solidFill>
                <a:latin typeface="Gill Sans MT"/>
                <a:cs typeface="Gill Sans MT"/>
              </a:rPr>
              <a:t>CREWS</a:t>
            </a:r>
            <a:endParaRPr sz="2750">
              <a:latin typeface="Gill Sans MT"/>
              <a:cs typeface="Gill Sans MT"/>
            </a:endParaRPr>
          </a:p>
        </p:txBody>
      </p:sp>
      <p:sp>
        <p:nvSpPr>
          <p:cNvPr id="4" name="object 4"/>
          <p:cNvSpPr txBox="1"/>
          <p:nvPr/>
        </p:nvSpPr>
        <p:spPr>
          <a:xfrm>
            <a:off x="1341319" y="2377975"/>
            <a:ext cx="1952988" cy="859210"/>
          </a:xfrm>
          <a:prstGeom prst="rect">
            <a:avLst/>
          </a:prstGeom>
        </p:spPr>
        <p:txBody>
          <a:bodyPr vert="horz" wrap="square" lIns="0" tIns="88900" rIns="0" bIns="0" rtlCol="0" anchor="t">
            <a:spAutoFit/>
          </a:bodyPr>
          <a:lstStyle/>
          <a:p>
            <a:pPr marL="241300" indent="-229235">
              <a:spcBef>
                <a:spcPts val="700"/>
              </a:spcBef>
              <a:buClr>
                <a:srgbClr val="9BAEB5"/>
              </a:buClr>
              <a:buFont typeface="Arial"/>
              <a:buChar char="•"/>
              <a:tabLst>
                <a:tab pos="241300" algn="l"/>
                <a:tab pos="241935" algn="l"/>
              </a:tabLst>
            </a:pPr>
            <a:r>
              <a:rPr lang="en-US" sz="1500" spc="-5">
                <a:solidFill>
                  <a:srgbClr val="252525"/>
                </a:solidFill>
                <a:latin typeface="Gill Sans MT"/>
                <a:cs typeface="Gill Sans MT"/>
              </a:rPr>
              <a:t>Emergency Response &amp; Fuel</a:t>
            </a:r>
            <a:r>
              <a:rPr sz="1500" spc="-20">
                <a:solidFill>
                  <a:srgbClr val="252525"/>
                </a:solidFill>
                <a:latin typeface="Gill Sans MT"/>
                <a:cs typeface="Gill Sans MT"/>
              </a:rPr>
              <a:t> </a:t>
            </a:r>
            <a:r>
              <a:rPr sz="1500">
                <a:solidFill>
                  <a:srgbClr val="252525"/>
                </a:solidFill>
                <a:latin typeface="Gill Sans MT"/>
                <a:cs typeface="Gill Sans MT"/>
              </a:rPr>
              <a:t>Mitigation</a:t>
            </a:r>
            <a:endParaRPr lang="en-US" sz="1500">
              <a:latin typeface="Gill Sans MT"/>
              <a:cs typeface="Gill Sans MT"/>
            </a:endParaRPr>
          </a:p>
          <a:p>
            <a:pPr marL="241300" indent="-229235">
              <a:spcBef>
                <a:spcPts val="600"/>
              </a:spcBef>
              <a:buClr>
                <a:srgbClr val="9BAEB5"/>
              </a:buClr>
              <a:buFont typeface="Arial"/>
              <a:buChar char="•"/>
              <a:tabLst>
                <a:tab pos="241300" algn="l"/>
                <a:tab pos="241935" algn="l"/>
              </a:tabLst>
            </a:pPr>
            <a:r>
              <a:rPr sz="1500" spc="-160">
                <a:solidFill>
                  <a:srgbClr val="252525"/>
                </a:solidFill>
                <a:latin typeface="Gill Sans MT"/>
                <a:cs typeface="Gill Sans MT"/>
              </a:rPr>
              <a:t>T</a:t>
            </a:r>
            <a:r>
              <a:rPr sz="1500" spc="15">
                <a:solidFill>
                  <a:srgbClr val="252525"/>
                </a:solidFill>
                <a:latin typeface="Gill Sans MT"/>
                <a:cs typeface="Gill Sans MT"/>
              </a:rPr>
              <a:t>y</a:t>
            </a:r>
            <a:r>
              <a:rPr sz="1500">
                <a:solidFill>
                  <a:srgbClr val="252525"/>
                </a:solidFill>
                <a:latin typeface="Gill Sans MT"/>
                <a:cs typeface="Gill Sans MT"/>
              </a:rPr>
              <a:t>pe</a:t>
            </a:r>
            <a:r>
              <a:rPr sz="1500" spc="-90">
                <a:solidFill>
                  <a:srgbClr val="252525"/>
                </a:solidFill>
                <a:latin typeface="Gill Sans MT"/>
                <a:cs typeface="Gill Sans MT"/>
              </a:rPr>
              <a:t> </a:t>
            </a:r>
            <a:r>
              <a:rPr sz="1500">
                <a:solidFill>
                  <a:srgbClr val="252525"/>
                </a:solidFill>
                <a:latin typeface="Gill Sans MT"/>
                <a:cs typeface="Gill Sans MT"/>
              </a:rPr>
              <a:t>I</a:t>
            </a:r>
            <a:r>
              <a:rPr lang="en-US" sz="1500" spc="30">
                <a:solidFill>
                  <a:srgbClr val="252525"/>
                </a:solidFill>
                <a:latin typeface="Gill Sans MT"/>
                <a:cs typeface="Gill Sans MT"/>
              </a:rPr>
              <a:t> </a:t>
            </a:r>
            <a:endParaRPr lang="en-US" sz="1500">
              <a:latin typeface="Gill Sans MT"/>
              <a:cs typeface="Gill Sans MT"/>
            </a:endParaRPr>
          </a:p>
        </p:txBody>
      </p:sp>
      <p:sp>
        <p:nvSpPr>
          <p:cNvPr id="5" name="object 5"/>
          <p:cNvSpPr txBox="1"/>
          <p:nvPr/>
        </p:nvSpPr>
        <p:spPr>
          <a:xfrm>
            <a:off x="1334315" y="2898711"/>
            <a:ext cx="1906270" cy="1589538"/>
          </a:xfrm>
          <a:prstGeom prst="rect">
            <a:avLst/>
          </a:prstGeom>
        </p:spPr>
        <p:txBody>
          <a:bodyPr vert="horz" wrap="square" lIns="0" tIns="88265" rIns="0" bIns="0" rtlCol="0" anchor="t">
            <a:spAutoFit/>
          </a:bodyPr>
          <a:lstStyle/>
          <a:p>
            <a:pPr marL="12700">
              <a:spcBef>
                <a:spcPts val="695"/>
              </a:spcBef>
              <a:buClr>
                <a:srgbClr val="9BAEB5"/>
              </a:buClr>
              <a:tabLst>
                <a:tab pos="240665" algn="l"/>
                <a:tab pos="241300" algn="l"/>
              </a:tabLst>
            </a:pPr>
            <a:endParaRPr lang="en-US" sz="1500" spc="-15">
              <a:solidFill>
                <a:srgbClr val="252525"/>
              </a:solidFill>
              <a:latin typeface="Gill Sans MT"/>
              <a:cs typeface="Gill Sans MT"/>
            </a:endParaRPr>
          </a:p>
          <a:p>
            <a:pPr marL="241300" indent="-228600">
              <a:lnSpc>
                <a:spcPct val="100000"/>
              </a:lnSpc>
              <a:spcBef>
                <a:spcPts val="695"/>
              </a:spcBef>
              <a:buClr>
                <a:srgbClr val="9BAEB5"/>
              </a:buClr>
              <a:buFont typeface="Arial"/>
              <a:buChar char="•"/>
              <a:tabLst>
                <a:tab pos="240665" algn="l"/>
                <a:tab pos="241300" algn="l"/>
              </a:tabLst>
            </a:pPr>
            <a:r>
              <a:rPr sz="1500" spc="-15">
                <a:solidFill>
                  <a:srgbClr val="252525"/>
                </a:solidFill>
                <a:latin typeface="Gill Sans MT"/>
                <a:cs typeface="Gill Sans MT"/>
              </a:rPr>
              <a:t>Fireline</a:t>
            </a:r>
            <a:r>
              <a:rPr sz="1500" spc="-55">
                <a:solidFill>
                  <a:srgbClr val="252525"/>
                </a:solidFill>
                <a:latin typeface="Gill Sans MT"/>
                <a:cs typeface="Gill Sans MT"/>
              </a:rPr>
              <a:t> </a:t>
            </a:r>
            <a:r>
              <a:rPr sz="1500" spc="5">
                <a:solidFill>
                  <a:srgbClr val="252525"/>
                </a:solidFill>
                <a:latin typeface="Gill Sans MT"/>
                <a:cs typeface="Gill Sans MT"/>
              </a:rPr>
              <a:t>Construction</a:t>
            </a:r>
            <a:endParaRPr sz="1500">
              <a:latin typeface="Gill Sans MT"/>
              <a:cs typeface="Gill Sans MT"/>
            </a:endParaRPr>
          </a:p>
          <a:p>
            <a:pPr marL="241300" indent="-228600">
              <a:lnSpc>
                <a:spcPct val="100000"/>
              </a:lnSpc>
              <a:spcBef>
                <a:spcPts val="605"/>
              </a:spcBef>
              <a:buClr>
                <a:srgbClr val="9BAEB5"/>
              </a:buClr>
              <a:buFont typeface="Arial"/>
              <a:buChar char="•"/>
              <a:tabLst>
                <a:tab pos="240665" algn="l"/>
                <a:tab pos="241300" algn="l"/>
              </a:tabLst>
            </a:pPr>
            <a:r>
              <a:rPr sz="1500" spc="-10">
                <a:solidFill>
                  <a:srgbClr val="252525"/>
                </a:solidFill>
                <a:latin typeface="Gill Sans MT"/>
                <a:cs typeface="Gill Sans MT"/>
              </a:rPr>
              <a:t>Burning</a:t>
            </a:r>
            <a:endParaRPr sz="1500">
              <a:latin typeface="Gill Sans MT"/>
              <a:cs typeface="Gill Sans MT"/>
            </a:endParaRPr>
          </a:p>
          <a:p>
            <a:pPr marL="241300" indent="-228600">
              <a:lnSpc>
                <a:spcPct val="100000"/>
              </a:lnSpc>
              <a:spcBef>
                <a:spcPts val="675"/>
              </a:spcBef>
              <a:buClr>
                <a:srgbClr val="9BAEB5"/>
              </a:buClr>
              <a:buFont typeface="Arial"/>
              <a:buChar char="•"/>
              <a:tabLst>
                <a:tab pos="240665" algn="l"/>
                <a:tab pos="241300" algn="l"/>
              </a:tabLst>
            </a:pPr>
            <a:r>
              <a:rPr sz="1500" spc="25">
                <a:solidFill>
                  <a:srgbClr val="252525"/>
                </a:solidFill>
                <a:latin typeface="Gill Sans MT"/>
                <a:cs typeface="Gill Sans MT"/>
              </a:rPr>
              <a:t>M</a:t>
            </a:r>
            <a:r>
              <a:rPr sz="1500">
                <a:solidFill>
                  <a:srgbClr val="252525"/>
                </a:solidFill>
                <a:latin typeface="Gill Sans MT"/>
                <a:cs typeface="Gill Sans MT"/>
              </a:rPr>
              <a:t>op</a:t>
            </a:r>
            <a:r>
              <a:rPr sz="1500" spc="-40">
                <a:solidFill>
                  <a:srgbClr val="252525"/>
                </a:solidFill>
                <a:latin typeface="Gill Sans MT"/>
                <a:cs typeface="Gill Sans MT"/>
              </a:rPr>
              <a:t> </a:t>
            </a:r>
            <a:r>
              <a:rPr sz="1500">
                <a:solidFill>
                  <a:srgbClr val="252525"/>
                </a:solidFill>
                <a:latin typeface="Gill Sans MT"/>
                <a:cs typeface="Gill Sans MT"/>
              </a:rPr>
              <a:t>up</a:t>
            </a:r>
            <a:endParaRPr lang="en-US" sz="1500">
              <a:solidFill>
                <a:srgbClr val="252525"/>
              </a:solidFill>
              <a:latin typeface="Gill Sans MT"/>
              <a:cs typeface="Gill Sans MT"/>
            </a:endParaRPr>
          </a:p>
          <a:p>
            <a:pPr marL="241300" indent="-228600">
              <a:lnSpc>
                <a:spcPct val="100000"/>
              </a:lnSpc>
              <a:spcBef>
                <a:spcPts val="675"/>
              </a:spcBef>
              <a:buClr>
                <a:srgbClr val="9BAEB5"/>
              </a:buClr>
              <a:buFont typeface="Arial"/>
              <a:buChar char="•"/>
              <a:tabLst>
                <a:tab pos="240665" algn="l"/>
                <a:tab pos="241300" algn="l"/>
              </a:tabLst>
            </a:pPr>
            <a:r>
              <a:rPr lang="en-US" sz="1500">
                <a:solidFill>
                  <a:srgbClr val="252525"/>
                </a:solidFill>
                <a:latin typeface="Gill Sans MT"/>
                <a:cs typeface="Gill Sans MT"/>
              </a:rPr>
              <a:t>Falling</a:t>
            </a:r>
            <a:endParaRPr sz="1500">
              <a:latin typeface="Gill Sans MT"/>
              <a:cs typeface="Gill Sans MT"/>
            </a:endParaRPr>
          </a:p>
        </p:txBody>
      </p:sp>
      <p:sp>
        <p:nvSpPr>
          <p:cNvPr id="6" name="object 6"/>
          <p:cNvSpPr txBox="1"/>
          <p:nvPr/>
        </p:nvSpPr>
        <p:spPr>
          <a:xfrm>
            <a:off x="1336910" y="4086005"/>
            <a:ext cx="4224379" cy="2279470"/>
          </a:xfrm>
          <a:prstGeom prst="rect">
            <a:avLst/>
          </a:prstGeom>
        </p:spPr>
        <p:txBody>
          <a:bodyPr vert="horz" wrap="square" lIns="0" tIns="98425" rIns="0" bIns="0" rtlCol="0" anchor="t">
            <a:spAutoFit/>
          </a:bodyPr>
          <a:lstStyle/>
          <a:p>
            <a:pPr marL="241300" indent="-229235">
              <a:spcBef>
                <a:spcPts val="775"/>
              </a:spcBef>
              <a:buClr>
                <a:srgbClr val="9BAEB5"/>
              </a:buClr>
              <a:buFont typeface="Arial"/>
              <a:buChar char="•"/>
              <a:tabLst>
                <a:tab pos="241300" algn="l"/>
                <a:tab pos="241935" algn="l"/>
              </a:tabLst>
            </a:pPr>
            <a:endParaRPr lang="en-US" sz="1500" spc="-5" dirty="0">
              <a:solidFill>
                <a:srgbClr val="252525"/>
              </a:solidFill>
              <a:latin typeface="Gill Sans MT"/>
              <a:cs typeface="Gill Sans MT"/>
            </a:endParaRPr>
          </a:p>
          <a:p>
            <a:pPr marL="241300" indent="-229235">
              <a:spcBef>
                <a:spcPts val="775"/>
              </a:spcBef>
              <a:buClr>
                <a:srgbClr val="9BAEB5"/>
              </a:buClr>
              <a:buFont typeface="Arial"/>
              <a:buChar char="•"/>
              <a:tabLst>
                <a:tab pos="241300" algn="l"/>
                <a:tab pos="241935" algn="l"/>
              </a:tabLst>
            </a:pPr>
            <a:r>
              <a:rPr lang="en-US" sz="1500" dirty="0">
                <a:solidFill>
                  <a:srgbClr val="252525"/>
                </a:solidFill>
                <a:latin typeface="Gill Sans MT"/>
                <a:cs typeface="Gill Sans MT"/>
              </a:rPr>
              <a:t>13 </a:t>
            </a:r>
            <a:r>
              <a:rPr sz="1500" dirty="0">
                <a:solidFill>
                  <a:srgbClr val="252525"/>
                </a:solidFill>
                <a:latin typeface="Gill Sans MT"/>
                <a:cs typeface="Gill Sans MT"/>
              </a:rPr>
              <a:t>Crew</a:t>
            </a:r>
            <a:r>
              <a:rPr sz="1500" spc="-90" dirty="0">
                <a:solidFill>
                  <a:srgbClr val="252525"/>
                </a:solidFill>
                <a:latin typeface="Gill Sans MT"/>
                <a:cs typeface="Gill Sans MT"/>
              </a:rPr>
              <a:t> </a:t>
            </a:r>
            <a:r>
              <a:rPr sz="1500" spc="5" dirty="0">
                <a:solidFill>
                  <a:srgbClr val="252525"/>
                </a:solidFill>
                <a:latin typeface="Gill Sans MT"/>
                <a:cs typeface="Gill Sans MT"/>
              </a:rPr>
              <a:t>Members</a:t>
            </a:r>
            <a:endParaRPr lang="en-US" sz="1500" dirty="0">
              <a:latin typeface="Gill Sans MT"/>
              <a:cs typeface="Gill Sans MT"/>
            </a:endParaRPr>
          </a:p>
          <a:p>
            <a:pPr marL="241300" indent="-229235">
              <a:spcBef>
                <a:spcPts val="775"/>
              </a:spcBef>
              <a:buClr>
                <a:srgbClr val="9BAEB5"/>
              </a:buClr>
              <a:buFont typeface="Arial"/>
              <a:buChar char="•"/>
              <a:tabLst>
                <a:tab pos="241300" algn="l"/>
                <a:tab pos="241935" algn="l"/>
              </a:tabLst>
            </a:pPr>
            <a:r>
              <a:rPr lang="en-US" sz="1500" spc="5" dirty="0">
                <a:solidFill>
                  <a:srgbClr val="252525"/>
                </a:solidFill>
                <a:latin typeface="Gill Sans MT"/>
                <a:cs typeface="Gill Sans MT"/>
              </a:rPr>
              <a:t>1-Fire Captain</a:t>
            </a:r>
          </a:p>
          <a:p>
            <a:pPr marL="241300" indent="-229235">
              <a:spcBef>
                <a:spcPts val="775"/>
              </a:spcBef>
              <a:buClr>
                <a:srgbClr val="9BAEB5"/>
              </a:buClr>
              <a:buFont typeface="Arial"/>
              <a:buChar char="•"/>
              <a:tabLst>
                <a:tab pos="241300" algn="l"/>
                <a:tab pos="241935" algn="l"/>
              </a:tabLst>
            </a:pPr>
            <a:r>
              <a:rPr lang="en-US" sz="1500" spc="5" dirty="0">
                <a:solidFill>
                  <a:srgbClr val="252525"/>
                </a:solidFill>
                <a:latin typeface="Gill Sans MT"/>
                <a:cs typeface="Gill Sans MT"/>
              </a:rPr>
              <a:t>1-Fire Apparatus Engineer</a:t>
            </a:r>
          </a:p>
          <a:p>
            <a:pPr marL="241300" indent="-229235">
              <a:spcBef>
                <a:spcPts val="675"/>
              </a:spcBef>
              <a:buClr>
                <a:srgbClr val="9BAEB5"/>
              </a:buClr>
              <a:buFont typeface="Arial"/>
              <a:buChar char="•"/>
              <a:tabLst>
                <a:tab pos="241300" algn="l"/>
                <a:tab pos="241935" algn="l"/>
              </a:tabLst>
            </a:pPr>
            <a:r>
              <a:rPr lang="en-US" sz="1500" spc="5" dirty="0">
                <a:solidFill>
                  <a:srgbClr val="252525"/>
                </a:solidFill>
                <a:latin typeface="Gill Sans MT"/>
                <a:cs typeface="Gill Sans MT"/>
              </a:rPr>
              <a:t>B &amp; A</a:t>
            </a:r>
            <a:r>
              <a:rPr sz="1500" spc="5" dirty="0">
                <a:solidFill>
                  <a:srgbClr val="252525"/>
                </a:solidFill>
                <a:latin typeface="Gill Sans MT"/>
                <a:cs typeface="Gill Sans MT"/>
              </a:rPr>
              <a:t> </a:t>
            </a:r>
            <a:r>
              <a:rPr sz="1500" spc="10" dirty="0">
                <a:solidFill>
                  <a:srgbClr val="252525"/>
                </a:solidFill>
                <a:latin typeface="Gill Sans MT"/>
                <a:cs typeface="Gill Sans MT"/>
              </a:rPr>
              <a:t>L</a:t>
            </a:r>
            <a:r>
              <a:rPr sz="1500" spc="25" dirty="0">
                <a:solidFill>
                  <a:srgbClr val="252525"/>
                </a:solidFill>
                <a:latin typeface="Gill Sans MT"/>
                <a:cs typeface="Gill Sans MT"/>
              </a:rPr>
              <a:t>e</a:t>
            </a:r>
            <a:r>
              <a:rPr sz="1500" spc="15" dirty="0">
                <a:solidFill>
                  <a:srgbClr val="252525"/>
                </a:solidFill>
                <a:latin typeface="Gill Sans MT"/>
                <a:cs typeface="Gill Sans MT"/>
              </a:rPr>
              <a:t>v</a:t>
            </a:r>
            <a:r>
              <a:rPr sz="1500" spc="25" dirty="0">
                <a:solidFill>
                  <a:srgbClr val="252525"/>
                </a:solidFill>
                <a:latin typeface="Gill Sans MT"/>
                <a:cs typeface="Gill Sans MT"/>
              </a:rPr>
              <a:t>e</a:t>
            </a:r>
            <a:r>
              <a:rPr sz="1500" dirty="0">
                <a:solidFill>
                  <a:srgbClr val="252525"/>
                </a:solidFill>
                <a:latin typeface="Gill Sans MT"/>
                <a:cs typeface="Gill Sans MT"/>
              </a:rPr>
              <a:t>l</a:t>
            </a:r>
            <a:r>
              <a:rPr sz="1500" spc="-150" dirty="0">
                <a:solidFill>
                  <a:srgbClr val="252525"/>
                </a:solidFill>
                <a:latin typeface="Gill Sans MT"/>
                <a:cs typeface="Gill Sans MT"/>
              </a:rPr>
              <a:t> </a:t>
            </a:r>
            <a:r>
              <a:rPr lang="en-US" sz="1500" spc="-15" dirty="0">
                <a:solidFill>
                  <a:srgbClr val="252525"/>
                </a:solidFill>
                <a:latin typeface="Gill Sans MT"/>
                <a:cs typeface="Gill Sans MT"/>
              </a:rPr>
              <a:t>S</a:t>
            </a:r>
            <a:r>
              <a:rPr lang="en-US" sz="1500" spc="-45" dirty="0">
                <a:solidFill>
                  <a:srgbClr val="252525"/>
                </a:solidFill>
                <a:latin typeface="Gill Sans MT"/>
                <a:cs typeface="Gill Sans MT"/>
              </a:rPr>
              <a:t>a</a:t>
            </a:r>
            <a:r>
              <a:rPr lang="en-US" sz="1500" spc="-35" dirty="0">
                <a:solidFill>
                  <a:srgbClr val="252525"/>
                </a:solidFill>
                <a:latin typeface="Gill Sans MT"/>
                <a:cs typeface="Gill Sans MT"/>
              </a:rPr>
              <a:t>w</a:t>
            </a:r>
            <a:r>
              <a:rPr lang="en-US" sz="1500" spc="15" dirty="0">
                <a:solidFill>
                  <a:srgbClr val="252525"/>
                </a:solidFill>
                <a:latin typeface="Gill Sans MT"/>
                <a:cs typeface="Gill Sans MT"/>
              </a:rPr>
              <a:t>y</a:t>
            </a:r>
            <a:r>
              <a:rPr lang="en-US" sz="1500" spc="25" dirty="0">
                <a:solidFill>
                  <a:srgbClr val="252525"/>
                </a:solidFill>
                <a:latin typeface="Gill Sans MT"/>
                <a:cs typeface="Gill Sans MT"/>
              </a:rPr>
              <a:t>e</a:t>
            </a:r>
            <a:r>
              <a:rPr lang="en-US" sz="1500" dirty="0">
                <a:solidFill>
                  <a:srgbClr val="252525"/>
                </a:solidFill>
                <a:latin typeface="Gill Sans MT"/>
                <a:cs typeface="Gill Sans MT"/>
              </a:rPr>
              <a:t>rs</a:t>
            </a:r>
            <a:endParaRPr lang="en-US" sz="1500" dirty="0">
              <a:latin typeface="Gill Sans MT"/>
              <a:cs typeface="Gill Sans MT"/>
            </a:endParaRPr>
          </a:p>
          <a:p>
            <a:pPr marL="241300" indent="-229235">
              <a:lnSpc>
                <a:spcPct val="100000"/>
              </a:lnSpc>
              <a:spcBef>
                <a:spcPts val="605"/>
              </a:spcBef>
              <a:buClr>
                <a:srgbClr val="9BAEB5"/>
              </a:buClr>
              <a:buFont typeface="Arial"/>
              <a:buChar char="•"/>
              <a:tabLst>
                <a:tab pos="241300" algn="l"/>
                <a:tab pos="241935" algn="l"/>
              </a:tabLst>
            </a:pPr>
            <a:r>
              <a:rPr sz="1500" dirty="0">
                <a:solidFill>
                  <a:srgbClr val="252525"/>
                </a:solidFill>
                <a:latin typeface="Gill Sans MT"/>
                <a:cs typeface="Gill Sans MT"/>
              </a:rPr>
              <a:t>E</a:t>
            </a:r>
            <a:r>
              <a:rPr sz="1500" spc="-35" dirty="0">
                <a:solidFill>
                  <a:srgbClr val="252525"/>
                </a:solidFill>
                <a:latin typeface="Gill Sans MT"/>
                <a:cs typeface="Gill Sans MT"/>
              </a:rPr>
              <a:t>m</a:t>
            </a:r>
            <a:r>
              <a:rPr sz="1500" spc="25" dirty="0">
                <a:solidFill>
                  <a:srgbClr val="252525"/>
                </a:solidFill>
                <a:latin typeface="Gill Sans MT"/>
                <a:cs typeface="Gill Sans MT"/>
              </a:rPr>
              <a:t>e</a:t>
            </a:r>
            <a:r>
              <a:rPr sz="1500" dirty="0">
                <a:solidFill>
                  <a:srgbClr val="252525"/>
                </a:solidFill>
                <a:latin typeface="Gill Sans MT"/>
                <a:cs typeface="Gill Sans MT"/>
              </a:rPr>
              <a:t>r</a:t>
            </a:r>
            <a:r>
              <a:rPr sz="1500" spc="30" dirty="0">
                <a:solidFill>
                  <a:srgbClr val="252525"/>
                </a:solidFill>
                <a:latin typeface="Gill Sans MT"/>
                <a:cs typeface="Gill Sans MT"/>
              </a:rPr>
              <a:t>g</a:t>
            </a:r>
            <a:r>
              <a:rPr sz="1500" spc="25" dirty="0">
                <a:solidFill>
                  <a:srgbClr val="252525"/>
                </a:solidFill>
                <a:latin typeface="Gill Sans MT"/>
                <a:cs typeface="Gill Sans MT"/>
              </a:rPr>
              <a:t>e</a:t>
            </a:r>
            <a:r>
              <a:rPr sz="1500" dirty="0">
                <a:solidFill>
                  <a:srgbClr val="252525"/>
                </a:solidFill>
                <a:latin typeface="Gill Sans MT"/>
                <a:cs typeface="Gill Sans MT"/>
              </a:rPr>
              <a:t>n</a:t>
            </a:r>
            <a:r>
              <a:rPr sz="1500" spc="10" dirty="0">
                <a:solidFill>
                  <a:srgbClr val="252525"/>
                </a:solidFill>
                <a:latin typeface="Gill Sans MT"/>
                <a:cs typeface="Gill Sans MT"/>
              </a:rPr>
              <a:t>c</a:t>
            </a:r>
            <a:r>
              <a:rPr sz="1500" dirty="0">
                <a:solidFill>
                  <a:srgbClr val="252525"/>
                </a:solidFill>
                <a:latin typeface="Gill Sans MT"/>
                <a:cs typeface="Gill Sans MT"/>
              </a:rPr>
              <a:t>y</a:t>
            </a:r>
            <a:r>
              <a:rPr sz="1500" spc="-105" dirty="0">
                <a:solidFill>
                  <a:srgbClr val="252525"/>
                </a:solidFill>
                <a:latin typeface="Gill Sans MT"/>
                <a:cs typeface="Gill Sans MT"/>
              </a:rPr>
              <a:t> </a:t>
            </a:r>
            <a:r>
              <a:rPr sz="1500" spc="-15" dirty="0">
                <a:solidFill>
                  <a:srgbClr val="252525"/>
                </a:solidFill>
                <a:latin typeface="Gill Sans MT"/>
                <a:cs typeface="Gill Sans MT"/>
              </a:rPr>
              <a:t>C</a:t>
            </a:r>
            <a:r>
              <a:rPr sz="1500" dirty="0">
                <a:solidFill>
                  <a:srgbClr val="252525"/>
                </a:solidFill>
                <a:latin typeface="Gill Sans MT"/>
                <a:cs typeface="Gill Sans MT"/>
              </a:rPr>
              <a:t>r</a:t>
            </a:r>
            <a:r>
              <a:rPr sz="1500" spc="25" dirty="0">
                <a:solidFill>
                  <a:srgbClr val="252525"/>
                </a:solidFill>
                <a:latin typeface="Gill Sans MT"/>
                <a:cs typeface="Gill Sans MT"/>
              </a:rPr>
              <a:t>e</a:t>
            </a:r>
            <a:r>
              <a:rPr sz="1500" dirty="0">
                <a:solidFill>
                  <a:srgbClr val="252525"/>
                </a:solidFill>
                <a:latin typeface="Gill Sans MT"/>
                <a:cs typeface="Gill Sans MT"/>
              </a:rPr>
              <a:t>w</a:t>
            </a:r>
            <a:r>
              <a:rPr lang="en-US" sz="1500" dirty="0">
                <a:solidFill>
                  <a:srgbClr val="252525"/>
                </a:solidFill>
                <a:latin typeface="Gill Sans MT"/>
                <a:cs typeface="Gill Sans MT"/>
              </a:rPr>
              <a:t> </a:t>
            </a:r>
            <a:r>
              <a:rPr sz="1500" spc="-225" dirty="0">
                <a:solidFill>
                  <a:srgbClr val="252525"/>
                </a:solidFill>
                <a:latin typeface="Gill Sans MT"/>
                <a:cs typeface="Gill Sans MT"/>
              </a:rPr>
              <a:t> </a:t>
            </a:r>
            <a:r>
              <a:rPr sz="1500" spc="-160" dirty="0">
                <a:solidFill>
                  <a:srgbClr val="252525"/>
                </a:solidFill>
                <a:latin typeface="Gill Sans MT"/>
                <a:cs typeface="Gill Sans MT"/>
              </a:rPr>
              <a:t>T</a:t>
            </a:r>
            <a:r>
              <a:rPr sz="1500" dirty="0">
                <a:solidFill>
                  <a:srgbClr val="252525"/>
                </a:solidFill>
                <a:latin typeface="Gill Sans MT"/>
                <a:cs typeface="Gill Sans MT"/>
              </a:rPr>
              <a:t>r</a:t>
            </a:r>
            <a:r>
              <a:rPr sz="1500" spc="30" dirty="0">
                <a:solidFill>
                  <a:srgbClr val="252525"/>
                </a:solidFill>
                <a:latin typeface="Gill Sans MT"/>
                <a:cs typeface="Gill Sans MT"/>
              </a:rPr>
              <a:t>a</a:t>
            </a:r>
            <a:r>
              <a:rPr sz="1500" dirty="0">
                <a:solidFill>
                  <a:srgbClr val="252525"/>
                </a:solidFill>
                <a:latin typeface="Gill Sans MT"/>
                <a:cs typeface="Gill Sans MT"/>
              </a:rPr>
              <a:t>n</a:t>
            </a:r>
            <a:r>
              <a:rPr sz="1500" spc="15" dirty="0">
                <a:solidFill>
                  <a:srgbClr val="252525"/>
                </a:solidFill>
                <a:latin typeface="Gill Sans MT"/>
                <a:cs typeface="Gill Sans MT"/>
              </a:rPr>
              <a:t>s</a:t>
            </a:r>
            <a:r>
              <a:rPr sz="1500" dirty="0">
                <a:solidFill>
                  <a:srgbClr val="252525"/>
                </a:solidFill>
                <a:latin typeface="Gill Sans MT"/>
                <a:cs typeface="Gill Sans MT"/>
              </a:rPr>
              <a:t>p</a:t>
            </a:r>
            <a:r>
              <a:rPr sz="1500" spc="-10" dirty="0">
                <a:solidFill>
                  <a:srgbClr val="252525"/>
                </a:solidFill>
                <a:latin typeface="Gill Sans MT"/>
                <a:cs typeface="Gill Sans MT"/>
              </a:rPr>
              <a:t>o</a:t>
            </a:r>
            <a:r>
              <a:rPr sz="1500" dirty="0">
                <a:solidFill>
                  <a:srgbClr val="252525"/>
                </a:solidFill>
                <a:latin typeface="Gill Sans MT"/>
                <a:cs typeface="Gill Sans MT"/>
              </a:rPr>
              <a:t>r</a:t>
            </a:r>
            <a:r>
              <a:rPr sz="1500" spc="20" dirty="0">
                <a:solidFill>
                  <a:srgbClr val="252525"/>
                </a:solidFill>
                <a:latin typeface="Gill Sans MT"/>
                <a:cs typeface="Gill Sans MT"/>
              </a:rPr>
              <a:t>t</a:t>
            </a:r>
            <a:r>
              <a:rPr sz="1500" dirty="0">
                <a:solidFill>
                  <a:srgbClr val="252525"/>
                </a:solidFill>
                <a:latin typeface="Gill Sans MT"/>
                <a:cs typeface="Gill Sans MT"/>
              </a:rPr>
              <a:t>s</a:t>
            </a:r>
            <a:endParaRPr sz="1500" dirty="0">
              <a:latin typeface="Gill Sans MT"/>
              <a:cs typeface="Gill Sans MT"/>
            </a:endParaRPr>
          </a:p>
          <a:p>
            <a:pPr marL="241300" indent="-229235">
              <a:lnSpc>
                <a:spcPct val="100000"/>
              </a:lnSpc>
              <a:spcBef>
                <a:spcPts val="680"/>
              </a:spcBef>
              <a:buClr>
                <a:srgbClr val="9BAEB5"/>
              </a:buClr>
              <a:buFont typeface="Arial"/>
              <a:buChar char="•"/>
              <a:tabLst>
                <a:tab pos="241300" algn="l"/>
                <a:tab pos="241935" algn="l"/>
              </a:tabLst>
            </a:pPr>
            <a:r>
              <a:rPr sz="1500" spc="-5" dirty="0">
                <a:solidFill>
                  <a:srgbClr val="252525"/>
                </a:solidFill>
                <a:latin typeface="Gill Sans MT"/>
                <a:cs typeface="Gill Sans MT"/>
              </a:rPr>
              <a:t>Radio</a:t>
            </a:r>
            <a:r>
              <a:rPr sz="1500" spc="-55" dirty="0">
                <a:solidFill>
                  <a:srgbClr val="252525"/>
                </a:solidFill>
                <a:latin typeface="Gill Sans MT"/>
                <a:cs typeface="Gill Sans MT"/>
              </a:rPr>
              <a:t> </a:t>
            </a:r>
            <a:r>
              <a:rPr sz="1500" dirty="0">
                <a:solidFill>
                  <a:srgbClr val="252525"/>
                </a:solidFill>
                <a:latin typeface="Gill Sans MT"/>
                <a:cs typeface="Gill Sans MT"/>
              </a:rPr>
              <a:t>Identifiers</a:t>
            </a:r>
            <a:r>
              <a:rPr lang="en-US" sz="1500" spc="-35" dirty="0">
                <a:solidFill>
                  <a:srgbClr val="252525"/>
                </a:solidFill>
                <a:latin typeface="Gill Sans MT"/>
                <a:cs typeface="Gill Sans MT"/>
              </a:rPr>
              <a:t>: Mt. Hamilton Crew 1</a:t>
            </a:r>
            <a:r>
              <a:rPr sz="1500" spc="-75" dirty="0">
                <a:solidFill>
                  <a:srgbClr val="252525"/>
                </a:solidFill>
                <a:latin typeface="Gill Sans MT"/>
                <a:cs typeface="Gill Sans MT"/>
              </a:rPr>
              <a:t> </a:t>
            </a:r>
            <a:r>
              <a:rPr sz="1500" spc="10" dirty="0">
                <a:solidFill>
                  <a:srgbClr val="252525"/>
                </a:solidFill>
                <a:latin typeface="Gill Sans MT"/>
                <a:cs typeface="Gill Sans MT"/>
              </a:rPr>
              <a:t>and</a:t>
            </a:r>
            <a:r>
              <a:rPr lang="en-US" sz="1500" spc="-70" dirty="0">
                <a:solidFill>
                  <a:srgbClr val="252525"/>
                </a:solidFill>
                <a:latin typeface="Gill Sans MT"/>
                <a:cs typeface="Gill Sans MT"/>
              </a:rPr>
              <a:t> Crew 2. </a:t>
            </a:r>
            <a:endParaRPr sz="1500" dirty="0">
              <a:latin typeface="Gill Sans MT"/>
              <a:cs typeface="Gill Sans MT"/>
            </a:endParaRPr>
          </a:p>
        </p:txBody>
      </p:sp>
      <p:sp>
        <p:nvSpPr>
          <p:cNvPr id="7" name="object 7"/>
          <p:cNvSpPr txBox="1"/>
          <p:nvPr/>
        </p:nvSpPr>
        <p:spPr>
          <a:xfrm>
            <a:off x="1176156" y="2064702"/>
            <a:ext cx="8677275" cy="277640"/>
          </a:xfrm>
          <a:prstGeom prst="rect">
            <a:avLst/>
          </a:prstGeom>
        </p:spPr>
        <p:txBody>
          <a:bodyPr vert="horz" wrap="square" lIns="0" tIns="15875" rIns="0" bIns="0" rtlCol="0" anchor="t">
            <a:spAutoFit/>
          </a:bodyPr>
          <a:lstStyle/>
          <a:p>
            <a:pPr marL="241300" indent="-229235">
              <a:lnSpc>
                <a:spcPct val="100000"/>
              </a:lnSpc>
              <a:spcBef>
                <a:spcPts val="125"/>
              </a:spcBef>
              <a:buClr>
                <a:srgbClr val="9BAEB5"/>
              </a:buClr>
              <a:buFont typeface="Arial"/>
              <a:buChar char="•"/>
              <a:tabLst>
                <a:tab pos="241300" algn="l"/>
                <a:tab pos="241935" algn="l"/>
                <a:tab pos="5375910" algn="l"/>
                <a:tab pos="5604510" algn="l"/>
              </a:tabLst>
            </a:pPr>
            <a:r>
              <a:rPr lang="en-US" sz="1700" spc="-10" dirty="0">
                <a:solidFill>
                  <a:srgbClr val="252525"/>
                </a:solidFill>
                <a:latin typeface="Gill Sans MT"/>
                <a:cs typeface="Gill Sans MT"/>
              </a:rPr>
              <a:t>Mt. Hamilton/California National Guard</a:t>
            </a:r>
            <a:r>
              <a:rPr sz="1700" spc="-165" dirty="0">
                <a:solidFill>
                  <a:srgbClr val="252525"/>
                </a:solidFill>
                <a:latin typeface="Gill Sans MT"/>
                <a:cs typeface="Gill Sans MT"/>
              </a:rPr>
              <a:t> </a:t>
            </a:r>
            <a:r>
              <a:rPr lang="en-US" sz="1700" spc="-30" dirty="0">
                <a:solidFill>
                  <a:srgbClr val="252525"/>
                </a:solidFill>
                <a:latin typeface="Gill Sans MT"/>
                <a:cs typeface="Gill Sans MT"/>
              </a:rPr>
              <a:t>(CMD</a:t>
            </a:r>
            <a:r>
              <a:rPr lang="en-US" sz="1700" spc="5" dirty="0">
                <a:solidFill>
                  <a:srgbClr val="252525"/>
                </a:solidFill>
                <a:latin typeface="Gill Sans MT"/>
                <a:cs typeface="Gill Sans MT"/>
              </a:rPr>
              <a:t>)</a:t>
            </a:r>
            <a:r>
              <a:rPr sz="1700" dirty="0">
                <a:solidFill>
                  <a:srgbClr val="252525"/>
                </a:solidFill>
                <a:latin typeface="Gill Sans MT"/>
                <a:cs typeface="Gill Sans MT"/>
              </a:rPr>
              <a:t>	</a:t>
            </a:r>
            <a:r>
              <a:rPr sz="1700" spc="5" dirty="0">
                <a:solidFill>
                  <a:srgbClr val="9BAEB5"/>
                </a:solidFill>
                <a:latin typeface="Arial"/>
                <a:cs typeface="Arial"/>
              </a:rPr>
              <a:t>•</a:t>
            </a:r>
            <a:r>
              <a:rPr sz="1700" dirty="0">
                <a:solidFill>
                  <a:srgbClr val="9BAEB5"/>
                </a:solidFill>
                <a:latin typeface="Arial"/>
                <a:cs typeface="Arial"/>
              </a:rPr>
              <a:t>	</a:t>
            </a:r>
            <a:r>
              <a:rPr sz="1700" spc="25" dirty="0">
                <a:solidFill>
                  <a:srgbClr val="252525"/>
                </a:solidFill>
                <a:latin typeface="Gill Sans MT"/>
                <a:cs typeface="Gill Sans MT"/>
              </a:rPr>
              <a:t>P</a:t>
            </a:r>
            <a:r>
              <a:rPr sz="1700" spc="20" dirty="0">
                <a:solidFill>
                  <a:srgbClr val="252525"/>
                </a:solidFill>
                <a:latin typeface="Gill Sans MT"/>
                <a:cs typeface="Gill Sans MT"/>
              </a:rPr>
              <a:t>a</a:t>
            </a:r>
            <a:r>
              <a:rPr sz="1700" spc="10" dirty="0">
                <a:solidFill>
                  <a:srgbClr val="252525"/>
                </a:solidFill>
                <a:latin typeface="Gill Sans MT"/>
                <a:cs typeface="Gill Sans MT"/>
              </a:rPr>
              <a:t>c</a:t>
            </a:r>
            <a:r>
              <a:rPr sz="1700" spc="40" dirty="0">
                <a:solidFill>
                  <a:srgbClr val="252525"/>
                </a:solidFill>
                <a:latin typeface="Gill Sans MT"/>
                <a:cs typeface="Gill Sans MT"/>
              </a:rPr>
              <a:t>h</a:t>
            </a:r>
            <a:r>
              <a:rPr sz="1700" spc="10" dirty="0">
                <a:solidFill>
                  <a:srgbClr val="252525"/>
                </a:solidFill>
                <a:latin typeface="Gill Sans MT"/>
                <a:cs typeface="Gill Sans MT"/>
              </a:rPr>
              <a:t>eco</a:t>
            </a:r>
            <a:r>
              <a:rPr sz="1700" spc="-155" dirty="0">
                <a:solidFill>
                  <a:srgbClr val="252525"/>
                </a:solidFill>
                <a:latin typeface="Gill Sans MT"/>
                <a:cs typeface="Gill Sans MT"/>
              </a:rPr>
              <a:t> </a:t>
            </a:r>
            <a:r>
              <a:rPr sz="1700" spc="25" dirty="0">
                <a:solidFill>
                  <a:srgbClr val="252525"/>
                </a:solidFill>
                <a:latin typeface="Gill Sans MT"/>
                <a:cs typeface="Gill Sans MT"/>
              </a:rPr>
              <a:t>F</a:t>
            </a:r>
            <a:r>
              <a:rPr sz="1700" dirty="0">
                <a:solidFill>
                  <a:srgbClr val="252525"/>
                </a:solidFill>
                <a:latin typeface="Gill Sans MT"/>
                <a:cs typeface="Gill Sans MT"/>
              </a:rPr>
              <a:t>ir</a:t>
            </a:r>
            <a:r>
              <a:rPr sz="1700" spc="10" dirty="0">
                <a:solidFill>
                  <a:srgbClr val="252525"/>
                </a:solidFill>
                <a:latin typeface="Gill Sans MT"/>
                <a:cs typeface="Gill Sans MT"/>
              </a:rPr>
              <a:t>e</a:t>
            </a:r>
            <a:r>
              <a:rPr sz="1700" spc="20" dirty="0">
                <a:solidFill>
                  <a:srgbClr val="252525"/>
                </a:solidFill>
                <a:latin typeface="Gill Sans MT"/>
                <a:cs typeface="Gill Sans MT"/>
              </a:rPr>
              <a:t>f</a:t>
            </a:r>
            <a:r>
              <a:rPr sz="1700" dirty="0">
                <a:solidFill>
                  <a:srgbClr val="252525"/>
                </a:solidFill>
                <a:latin typeface="Gill Sans MT"/>
                <a:cs typeface="Gill Sans MT"/>
              </a:rPr>
              <a:t>i</a:t>
            </a:r>
            <a:r>
              <a:rPr sz="1700" spc="20" dirty="0">
                <a:solidFill>
                  <a:srgbClr val="252525"/>
                </a:solidFill>
                <a:latin typeface="Gill Sans MT"/>
                <a:cs typeface="Gill Sans MT"/>
              </a:rPr>
              <a:t>g</a:t>
            </a:r>
            <a:r>
              <a:rPr sz="1700" spc="45" dirty="0">
                <a:solidFill>
                  <a:srgbClr val="252525"/>
                </a:solidFill>
                <a:latin typeface="Gill Sans MT"/>
                <a:cs typeface="Gill Sans MT"/>
              </a:rPr>
              <a:t>h</a:t>
            </a:r>
            <a:r>
              <a:rPr sz="1700" spc="30" dirty="0">
                <a:solidFill>
                  <a:srgbClr val="252525"/>
                </a:solidFill>
                <a:latin typeface="Gill Sans MT"/>
                <a:cs typeface="Gill Sans MT"/>
              </a:rPr>
              <a:t>t</a:t>
            </a:r>
            <a:r>
              <a:rPr sz="1700" spc="10" dirty="0">
                <a:solidFill>
                  <a:srgbClr val="252525"/>
                </a:solidFill>
                <a:latin typeface="Gill Sans MT"/>
                <a:cs typeface="Gill Sans MT"/>
              </a:rPr>
              <a:t>er</a:t>
            </a:r>
            <a:r>
              <a:rPr sz="1700" spc="-180" dirty="0">
                <a:solidFill>
                  <a:srgbClr val="252525"/>
                </a:solidFill>
                <a:latin typeface="Gill Sans MT"/>
                <a:cs typeface="Gill Sans MT"/>
              </a:rPr>
              <a:t> </a:t>
            </a:r>
            <a:r>
              <a:rPr sz="1700" spc="5" dirty="0">
                <a:solidFill>
                  <a:srgbClr val="252525"/>
                </a:solidFill>
                <a:latin typeface="Gill Sans MT"/>
                <a:cs typeface="Gill Sans MT"/>
              </a:rPr>
              <a:t>I</a:t>
            </a:r>
            <a:r>
              <a:rPr sz="1700" spc="-5" dirty="0">
                <a:solidFill>
                  <a:srgbClr val="252525"/>
                </a:solidFill>
                <a:latin typeface="Gill Sans MT"/>
                <a:cs typeface="Gill Sans MT"/>
              </a:rPr>
              <a:t> </a:t>
            </a:r>
            <a:r>
              <a:rPr sz="1700" spc="-10" dirty="0">
                <a:solidFill>
                  <a:srgbClr val="252525"/>
                </a:solidFill>
                <a:latin typeface="Gill Sans MT"/>
                <a:cs typeface="Gill Sans MT"/>
              </a:rPr>
              <a:t>C</a:t>
            </a:r>
            <a:r>
              <a:rPr sz="1700" dirty="0">
                <a:solidFill>
                  <a:srgbClr val="252525"/>
                </a:solidFill>
                <a:latin typeface="Gill Sans MT"/>
                <a:cs typeface="Gill Sans MT"/>
              </a:rPr>
              <a:t>r</a:t>
            </a:r>
            <a:r>
              <a:rPr sz="1700" spc="10" dirty="0">
                <a:solidFill>
                  <a:srgbClr val="252525"/>
                </a:solidFill>
                <a:latin typeface="Gill Sans MT"/>
                <a:cs typeface="Gill Sans MT"/>
              </a:rPr>
              <a:t>e</a:t>
            </a:r>
            <a:r>
              <a:rPr sz="1700" spc="45" dirty="0">
                <a:solidFill>
                  <a:srgbClr val="252525"/>
                </a:solidFill>
                <a:latin typeface="Gill Sans MT"/>
                <a:cs typeface="Gill Sans MT"/>
              </a:rPr>
              <a:t>w</a:t>
            </a:r>
            <a:r>
              <a:rPr sz="1700" spc="10" dirty="0">
                <a:solidFill>
                  <a:srgbClr val="252525"/>
                </a:solidFill>
                <a:latin typeface="Gill Sans MT"/>
                <a:cs typeface="Gill Sans MT"/>
              </a:rPr>
              <a:t>s</a:t>
            </a:r>
            <a:r>
              <a:rPr sz="1700" spc="-160" dirty="0">
                <a:solidFill>
                  <a:srgbClr val="252525"/>
                </a:solidFill>
                <a:latin typeface="Gill Sans MT"/>
                <a:cs typeface="Gill Sans MT"/>
              </a:rPr>
              <a:t> </a:t>
            </a:r>
            <a:r>
              <a:rPr sz="1700" spc="-30" dirty="0">
                <a:solidFill>
                  <a:srgbClr val="252525"/>
                </a:solidFill>
                <a:latin typeface="Gill Sans MT"/>
                <a:cs typeface="Gill Sans MT"/>
              </a:rPr>
              <a:t>(</a:t>
            </a:r>
            <a:r>
              <a:rPr sz="1700" spc="25" dirty="0">
                <a:solidFill>
                  <a:srgbClr val="252525"/>
                </a:solidFill>
                <a:latin typeface="Gill Sans MT"/>
                <a:cs typeface="Gill Sans MT"/>
              </a:rPr>
              <a:t>P</a:t>
            </a:r>
            <a:r>
              <a:rPr sz="1700" spc="-10" dirty="0">
                <a:solidFill>
                  <a:srgbClr val="252525"/>
                </a:solidFill>
                <a:latin typeface="Gill Sans MT"/>
                <a:cs typeface="Gill Sans MT"/>
              </a:rPr>
              <a:t>C</a:t>
            </a:r>
            <a:r>
              <a:rPr sz="1700" spc="35" dirty="0">
                <a:solidFill>
                  <a:srgbClr val="252525"/>
                </a:solidFill>
                <a:latin typeface="Gill Sans MT"/>
                <a:cs typeface="Gill Sans MT"/>
              </a:rPr>
              <a:t>H</a:t>
            </a:r>
            <a:r>
              <a:rPr sz="1700" spc="5" dirty="0">
                <a:solidFill>
                  <a:srgbClr val="252525"/>
                </a:solidFill>
                <a:latin typeface="Gill Sans MT"/>
                <a:cs typeface="Gill Sans MT"/>
              </a:rPr>
              <a:t>)</a:t>
            </a:r>
            <a:endParaRPr sz="1700" dirty="0">
              <a:latin typeface="Gill Sans MT"/>
              <a:cs typeface="Gill Sans MT"/>
            </a:endParaRPr>
          </a:p>
        </p:txBody>
      </p:sp>
      <p:sp>
        <p:nvSpPr>
          <p:cNvPr id="8" name="object 8"/>
          <p:cNvSpPr txBox="1"/>
          <p:nvPr/>
        </p:nvSpPr>
        <p:spPr>
          <a:xfrm>
            <a:off x="6650608" y="2377975"/>
            <a:ext cx="1956788" cy="859210"/>
          </a:xfrm>
          <a:prstGeom prst="rect">
            <a:avLst/>
          </a:prstGeom>
        </p:spPr>
        <p:txBody>
          <a:bodyPr vert="horz" wrap="square" lIns="0" tIns="88900" rIns="0" bIns="0" rtlCol="0" anchor="t">
            <a:spAutoFit/>
          </a:bodyPr>
          <a:lstStyle/>
          <a:p>
            <a:pPr marL="241300" indent="-229235">
              <a:spcBef>
                <a:spcPts val="700"/>
              </a:spcBef>
              <a:buClr>
                <a:srgbClr val="9BAEB5"/>
              </a:buClr>
              <a:buFont typeface="Arial"/>
              <a:buChar char="•"/>
              <a:tabLst>
                <a:tab pos="241300" algn="l"/>
                <a:tab pos="241935" algn="l"/>
              </a:tabLst>
            </a:pPr>
            <a:r>
              <a:rPr lang="en-US" sz="1500" spc="-5">
                <a:solidFill>
                  <a:srgbClr val="252525"/>
                </a:solidFill>
                <a:latin typeface="Gill Sans MT"/>
                <a:cs typeface="Gill Sans MT"/>
              </a:rPr>
              <a:t>Emergency Response &amp; Fuel</a:t>
            </a:r>
            <a:r>
              <a:rPr sz="1500" spc="-20">
                <a:solidFill>
                  <a:srgbClr val="252525"/>
                </a:solidFill>
                <a:latin typeface="Gill Sans MT"/>
                <a:cs typeface="Gill Sans MT"/>
              </a:rPr>
              <a:t> </a:t>
            </a:r>
            <a:r>
              <a:rPr sz="1500">
                <a:solidFill>
                  <a:srgbClr val="252525"/>
                </a:solidFill>
                <a:latin typeface="Gill Sans MT"/>
                <a:cs typeface="Gill Sans MT"/>
              </a:rPr>
              <a:t>Mitigation</a:t>
            </a:r>
            <a:endParaRPr lang="en-US" sz="1500">
              <a:latin typeface="Gill Sans MT"/>
              <a:cs typeface="Gill Sans MT"/>
            </a:endParaRPr>
          </a:p>
          <a:p>
            <a:pPr marL="241300" indent="-229235">
              <a:spcBef>
                <a:spcPts val="600"/>
              </a:spcBef>
              <a:buClr>
                <a:srgbClr val="9BAEB5"/>
              </a:buClr>
              <a:buFont typeface="Arial"/>
              <a:buChar char="•"/>
              <a:tabLst>
                <a:tab pos="241300" algn="l"/>
                <a:tab pos="241935" algn="l"/>
              </a:tabLst>
            </a:pPr>
            <a:r>
              <a:rPr sz="1500" spc="-160">
                <a:solidFill>
                  <a:srgbClr val="252525"/>
                </a:solidFill>
                <a:latin typeface="Gill Sans MT"/>
                <a:cs typeface="Gill Sans MT"/>
              </a:rPr>
              <a:t>T</a:t>
            </a:r>
            <a:r>
              <a:rPr sz="1500" spc="15">
                <a:solidFill>
                  <a:srgbClr val="252525"/>
                </a:solidFill>
                <a:latin typeface="Gill Sans MT"/>
                <a:cs typeface="Gill Sans MT"/>
              </a:rPr>
              <a:t>y</a:t>
            </a:r>
            <a:r>
              <a:rPr sz="1500">
                <a:solidFill>
                  <a:srgbClr val="252525"/>
                </a:solidFill>
                <a:latin typeface="Gill Sans MT"/>
                <a:cs typeface="Gill Sans MT"/>
              </a:rPr>
              <a:t>pe</a:t>
            </a:r>
            <a:r>
              <a:rPr sz="1500" spc="-90">
                <a:solidFill>
                  <a:srgbClr val="252525"/>
                </a:solidFill>
                <a:latin typeface="Gill Sans MT"/>
                <a:cs typeface="Gill Sans MT"/>
              </a:rPr>
              <a:t> </a:t>
            </a:r>
            <a:r>
              <a:rPr sz="1500">
                <a:solidFill>
                  <a:srgbClr val="252525"/>
                </a:solidFill>
                <a:latin typeface="Gill Sans MT"/>
                <a:cs typeface="Gill Sans MT"/>
              </a:rPr>
              <a:t>I</a:t>
            </a:r>
            <a:r>
              <a:rPr lang="en-US" sz="1500" spc="30">
                <a:solidFill>
                  <a:srgbClr val="252525"/>
                </a:solidFill>
                <a:latin typeface="Gill Sans MT"/>
                <a:cs typeface="Gill Sans MT"/>
              </a:rPr>
              <a:t> </a:t>
            </a:r>
            <a:r>
              <a:rPr lang="en-US" sz="1500" spc="-225">
                <a:solidFill>
                  <a:srgbClr val="252525"/>
                </a:solidFill>
                <a:latin typeface="Gill Sans MT"/>
                <a:cs typeface="Gill Sans MT"/>
              </a:rPr>
              <a:t> </a:t>
            </a:r>
            <a:endParaRPr lang="en-US" sz="1500" spc="-30">
              <a:solidFill>
                <a:srgbClr val="252525"/>
              </a:solidFill>
              <a:latin typeface="Gill Sans MT"/>
              <a:cs typeface="Gill Sans MT"/>
            </a:endParaRPr>
          </a:p>
        </p:txBody>
      </p:sp>
      <p:sp>
        <p:nvSpPr>
          <p:cNvPr id="9" name="object 9"/>
          <p:cNvSpPr txBox="1"/>
          <p:nvPr/>
        </p:nvSpPr>
        <p:spPr>
          <a:xfrm>
            <a:off x="6648097" y="2899285"/>
            <a:ext cx="2132682" cy="1576714"/>
          </a:xfrm>
          <a:prstGeom prst="rect">
            <a:avLst/>
          </a:prstGeom>
        </p:spPr>
        <p:txBody>
          <a:bodyPr vert="horz" wrap="square" lIns="0" tIns="88265" rIns="0" bIns="0" rtlCol="0" anchor="t">
            <a:spAutoFit/>
          </a:bodyPr>
          <a:lstStyle/>
          <a:p>
            <a:pPr marL="241300" indent="-229235">
              <a:spcBef>
                <a:spcPts val="695"/>
              </a:spcBef>
              <a:buClr>
                <a:srgbClr val="9BAEB5"/>
              </a:buClr>
              <a:buFont typeface="Arial"/>
              <a:buChar char="•"/>
              <a:tabLst>
                <a:tab pos="241300" algn="l"/>
                <a:tab pos="241935" algn="l"/>
              </a:tabLst>
            </a:pPr>
            <a:endParaRPr lang="en-US" sz="1500" spc="-15">
              <a:solidFill>
                <a:srgbClr val="252525"/>
              </a:solidFill>
              <a:latin typeface="Gill Sans MT"/>
              <a:cs typeface="Gill Sans MT"/>
            </a:endParaRPr>
          </a:p>
          <a:p>
            <a:pPr marL="241300" indent="-229235">
              <a:lnSpc>
                <a:spcPct val="100000"/>
              </a:lnSpc>
              <a:spcBef>
                <a:spcPts val="695"/>
              </a:spcBef>
              <a:buClr>
                <a:srgbClr val="9BAEB5"/>
              </a:buClr>
              <a:buFont typeface="Arial"/>
              <a:buChar char="•"/>
              <a:tabLst>
                <a:tab pos="241300" algn="l"/>
                <a:tab pos="241935" algn="l"/>
              </a:tabLst>
            </a:pPr>
            <a:r>
              <a:rPr sz="1500" spc="-15">
                <a:solidFill>
                  <a:srgbClr val="252525"/>
                </a:solidFill>
                <a:latin typeface="Gill Sans MT"/>
                <a:cs typeface="Gill Sans MT"/>
              </a:rPr>
              <a:t>Fireline</a:t>
            </a:r>
            <a:r>
              <a:rPr sz="1500" spc="-50">
                <a:solidFill>
                  <a:srgbClr val="252525"/>
                </a:solidFill>
                <a:latin typeface="Gill Sans MT"/>
                <a:cs typeface="Gill Sans MT"/>
              </a:rPr>
              <a:t> </a:t>
            </a:r>
            <a:r>
              <a:rPr sz="1500">
                <a:solidFill>
                  <a:srgbClr val="252525"/>
                </a:solidFill>
                <a:latin typeface="Gill Sans MT"/>
                <a:cs typeface="Gill Sans MT"/>
              </a:rPr>
              <a:t>Construction</a:t>
            </a:r>
            <a:endParaRPr sz="1500">
              <a:latin typeface="Gill Sans MT"/>
              <a:cs typeface="Gill Sans MT"/>
            </a:endParaRPr>
          </a:p>
          <a:p>
            <a:pPr marL="241300" indent="-229235">
              <a:lnSpc>
                <a:spcPct val="100000"/>
              </a:lnSpc>
              <a:spcBef>
                <a:spcPts val="605"/>
              </a:spcBef>
              <a:buClr>
                <a:srgbClr val="9BAEB5"/>
              </a:buClr>
              <a:buFont typeface="Arial"/>
              <a:buChar char="•"/>
              <a:tabLst>
                <a:tab pos="241300" algn="l"/>
                <a:tab pos="241935" algn="l"/>
              </a:tabLst>
            </a:pPr>
            <a:r>
              <a:rPr sz="1500" spc="-10">
                <a:solidFill>
                  <a:srgbClr val="252525"/>
                </a:solidFill>
                <a:latin typeface="Gill Sans MT"/>
                <a:cs typeface="Gill Sans MT"/>
              </a:rPr>
              <a:t>Burning</a:t>
            </a:r>
            <a:endParaRPr sz="1500">
              <a:latin typeface="Gill Sans MT"/>
              <a:cs typeface="Gill Sans MT"/>
            </a:endParaRPr>
          </a:p>
          <a:p>
            <a:pPr marL="241300" indent="-229235">
              <a:lnSpc>
                <a:spcPct val="100000"/>
              </a:lnSpc>
              <a:spcBef>
                <a:spcPts val="675"/>
              </a:spcBef>
              <a:buClr>
                <a:srgbClr val="9BAEB5"/>
              </a:buClr>
              <a:buFont typeface="Arial"/>
              <a:buChar char="•"/>
              <a:tabLst>
                <a:tab pos="241300" algn="l"/>
                <a:tab pos="241935" algn="l"/>
              </a:tabLst>
            </a:pPr>
            <a:r>
              <a:rPr sz="1500" spc="25">
                <a:solidFill>
                  <a:srgbClr val="252525"/>
                </a:solidFill>
                <a:latin typeface="Gill Sans MT"/>
                <a:cs typeface="Gill Sans MT"/>
              </a:rPr>
              <a:t>M</a:t>
            </a:r>
            <a:r>
              <a:rPr sz="1500">
                <a:solidFill>
                  <a:srgbClr val="252525"/>
                </a:solidFill>
                <a:latin typeface="Gill Sans MT"/>
                <a:cs typeface="Gill Sans MT"/>
              </a:rPr>
              <a:t>op</a:t>
            </a:r>
            <a:r>
              <a:rPr sz="1500" spc="-50">
                <a:solidFill>
                  <a:srgbClr val="252525"/>
                </a:solidFill>
                <a:latin typeface="Gill Sans MT"/>
                <a:cs typeface="Gill Sans MT"/>
              </a:rPr>
              <a:t> </a:t>
            </a:r>
            <a:r>
              <a:rPr sz="1500">
                <a:solidFill>
                  <a:srgbClr val="252525"/>
                </a:solidFill>
                <a:latin typeface="Gill Sans MT"/>
                <a:cs typeface="Gill Sans MT"/>
              </a:rPr>
              <a:t>up</a:t>
            </a:r>
            <a:endParaRPr sz="1500">
              <a:latin typeface="Gill Sans MT"/>
              <a:cs typeface="Gill Sans MT"/>
            </a:endParaRPr>
          </a:p>
          <a:p>
            <a:pPr marL="241300" indent="-229235">
              <a:lnSpc>
                <a:spcPct val="100000"/>
              </a:lnSpc>
              <a:spcBef>
                <a:spcPts val="605"/>
              </a:spcBef>
              <a:buClr>
                <a:srgbClr val="9BAEB5"/>
              </a:buClr>
              <a:buFont typeface="Arial"/>
              <a:buChar char="•"/>
              <a:tabLst>
                <a:tab pos="241300" algn="l"/>
                <a:tab pos="241935" algn="l"/>
              </a:tabLst>
            </a:pPr>
            <a:r>
              <a:rPr sz="1500" spc="-15">
                <a:solidFill>
                  <a:srgbClr val="252525"/>
                </a:solidFill>
                <a:latin typeface="Gill Sans MT"/>
                <a:cs typeface="Gill Sans MT"/>
              </a:rPr>
              <a:t>Falling</a:t>
            </a:r>
            <a:endParaRPr sz="1500">
              <a:latin typeface="Gill Sans MT"/>
              <a:cs typeface="Gill Sans MT"/>
            </a:endParaRPr>
          </a:p>
        </p:txBody>
      </p:sp>
      <p:sp>
        <p:nvSpPr>
          <p:cNvPr id="10" name="object 10"/>
          <p:cNvSpPr txBox="1"/>
          <p:nvPr/>
        </p:nvSpPr>
        <p:spPr>
          <a:xfrm>
            <a:off x="6650608" y="4147175"/>
            <a:ext cx="3785870" cy="2218556"/>
          </a:xfrm>
          <a:prstGeom prst="rect">
            <a:avLst/>
          </a:prstGeom>
        </p:spPr>
        <p:txBody>
          <a:bodyPr vert="horz" wrap="square" lIns="0" tIns="88900" rIns="0" bIns="0" rtlCol="0" anchor="t">
            <a:spAutoFit/>
          </a:bodyPr>
          <a:lstStyle/>
          <a:p>
            <a:pPr marL="241300" indent="-229235">
              <a:spcBef>
                <a:spcPts val="700"/>
              </a:spcBef>
              <a:buClr>
                <a:srgbClr val="9BAEB5"/>
              </a:buClr>
              <a:buFont typeface="Arial"/>
              <a:buChar char="•"/>
              <a:tabLst>
                <a:tab pos="241300" algn="l"/>
                <a:tab pos="241935" algn="l"/>
              </a:tabLst>
            </a:pPr>
            <a:endParaRPr lang="en-US" sz="1500" spc="-5">
              <a:solidFill>
                <a:srgbClr val="252525"/>
              </a:solidFill>
              <a:latin typeface="Gill Sans MT"/>
              <a:cs typeface="Gill Sans MT"/>
            </a:endParaRPr>
          </a:p>
          <a:p>
            <a:pPr marL="241300" indent="-229235">
              <a:lnSpc>
                <a:spcPct val="100000"/>
              </a:lnSpc>
              <a:spcBef>
                <a:spcPts val="700"/>
              </a:spcBef>
              <a:buClr>
                <a:srgbClr val="9BAEB5"/>
              </a:buClr>
              <a:buFont typeface="Arial"/>
              <a:buChar char="•"/>
              <a:tabLst>
                <a:tab pos="241300" algn="l"/>
                <a:tab pos="241935" algn="l"/>
              </a:tabLst>
            </a:pPr>
            <a:r>
              <a:rPr sz="1500">
                <a:solidFill>
                  <a:srgbClr val="252525"/>
                </a:solidFill>
                <a:latin typeface="Gill Sans MT"/>
                <a:cs typeface="Gill Sans MT"/>
              </a:rPr>
              <a:t>13</a:t>
            </a:r>
            <a:r>
              <a:rPr sz="1500" spc="10">
                <a:solidFill>
                  <a:srgbClr val="252525"/>
                </a:solidFill>
                <a:latin typeface="Gill Sans MT"/>
                <a:cs typeface="Gill Sans MT"/>
              </a:rPr>
              <a:t> </a:t>
            </a:r>
            <a:r>
              <a:rPr sz="1500">
                <a:solidFill>
                  <a:srgbClr val="252525"/>
                </a:solidFill>
                <a:latin typeface="Gill Sans MT"/>
                <a:cs typeface="Gill Sans MT"/>
              </a:rPr>
              <a:t>Crew</a:t>
            </a:r>
            <a:r>
              <a:rPr sz="1500" spc="-85">
                <a:solidFill>
                  <a:srgbClr val="252525"/>
                </a:solidFill>
                <a:latin typeface="Gill Sans MT"/>
                <a:cs typeface="Gill Sans MT"/>
              </a:rPr>
              <a:t> </a:t>
            </a:r>
            <a:r>
              <a:rPr sz="1500" spc="5">
                <a:solidFill>
                  <a:srgbClr val="252525"/>
                </a:solidFill>
                <a:latin typeface="Gill Sans MT"/>
                <a:cs typeface="Gill Sans MT"/>
              </a:rPr>
              <a:t>Members</a:t>
            </a:r>
            <a:endParaRPr sz="1500">
              <a:latin typeface="Gill Sans MT"/>
              <a:cs typeface="Gill Sans MT"/>
            </a:endParaRPr>
          </a:p>
          <a:p>
            <a:pPr marL="241300" indent="-229235">
              <a:spcBef>
                <a:spcPts val="700"/>
              </a:spcBef>
              <a:buClr>
                <a:srgbClr val="9BAEB5"/>
              </a:buClr>
              <a:buFont typeface="Arial"/>
              <a:buChar char="•"/>
              <a:tabLst>
                <a:tab pos="241300" algn="l"/>
                <a:tab pos="241935" algn="l"/>
              </a:tabLst>
            </a:pPr>
            <a:r>
              <a:rPr lang="en-US" sz="1500" spc="5">
                <a:solidFill>
                  <a:srgbClr val="252525"/>
                </a:solidFill>
                <a:latin typeface="Gill Sans MT"/>
                <a:cs typeface="Gill Sans MT"/>
              </a:rPr>
              <a:t>1-Fire Captain</a:t>
            </a:r>
          </a:p>
          <a:p>
            <a:pPr marL="241300" indent="-229235">
              <a:spcBef>
                <a:spcPts val="700"/>
              </a:spcBef>
              <a:buClr>
                <a:srgbClr val="9BAEB5"/>
              </a:buClr>
              <a:buFont typeface="Arial"/>
              <a:buChar char="•"/>
              <a:tabLst>
                <a:tab pos="241300" algn="l"/>
                <a:tab pos="241935" algn="l"/>
              </a:tabLst>
            </a:pPr>
            <a:r>
              <a:rPr lang="en-US" sz="1500" spc="5">
                <a:solidFill>
                  <a:srgbClr val="252525"/>
                </a:solidFill>
                <a:latin typeface="Gill Sans MT"/>
                <a:cs typeface="Gill Sans MT"/>
              </a:rPr>
              <a:t>1-Fire Apparatus Engineer</a:t>
            </a:r>
          </a:p>
          <a:p>
            <a:pPr marL="241300" indent="-229235">
              <a:spcBef>
                <a:spcPts val="600"/>
              </a:spcBef>
              <a:buClr>
                <a:srgbClr val="9BAEB5"/>
              </a:buClr>
              <a:buFont typeface="Arial"/>
              <a:buChar char="•"/>
              <a:tabLst>
                <a:tab pos="241300" algn="l"/>
                <a:tab pos="241935" algn="l"/>
              </a:tabLst>
            </a:pPr>
            <a:r>
              <a:rPr sz="1500">
                <a:solidFill>
                  <a:srgbClr val="252525"/>
                </a:solidFill>
                <a:latin typeface="Gill Sans MT"/>
                <a:cs typeface="Gill Sans MT"/>
              </a:rPr>
              <a:t>B</a:t>
            </a:r>
            <a:r>
              <a:rPr lang="en-US" sz="1500">
                <a:solidFill>
                  <a:srgbClr val="252525"/>
                </a:solidFill>
                <a:latin typeface="Gill Sans MT"/>
                <a:cs typeface="Gill Sans MT"/>
              </a:rPr>
              <a:t> &amp; A</a:t>
            </a:r>
            <a:r>
              <a:rPr lang="en-US" sz="1500" spc="10">
                <a:solidFill>
                  <a:srgbClr val="252525"/>
                </a:solidFill>
                <a:latin typeface="Gill Sans MT"/>
                <a:cs typeface="Gill Sans MT"/>
              </a:rPr>
              <a:t> </a:t>
            </a:r>
            <a:r>
              <a:rPr sz="1500" spc="10">
                <a:solidFill>
                  <a:srgbClr val="252525"/>
                </a:solidFill>
                <a:latin typeface="Gill Sans MT"/>
                <a:cs typeface="Gill Sans MT"/>
              </a:rPr>
              <a:t>L</a:t>
            </a:r>
            <a:r>
              <a:rPr sz="1500" spc="25">
                <a:solidFill>
                  <a:srgbClr val="252525"/>
                </a:solidFill>
                <a:latin typeface="Gill Sans MT"/>
                <a:cs typeface="Gill Sans MT"/>
              </a:rPr>
              <a:t>e</a:t>
            </a:r>
            <a:r>
              <a:rPr sz="1500" spc="15">
                <a:solidFill>
                  <a:srgbClr val="252525"/>
                </a:solidFill>
                <a:latin typeface="Gill Sans MT"/>
                <a:cs typeface="Gill Sans MT"/>
              </a:rPr>
              <a:t>v</a:t>
            </a:r>
            <a:r>
              <a:rPr sz="1500" spc="25">
                <a:solidFill>
                  <a:srgbClr val="252525"/>
                </a:solidFill>
                <a:latin typeface="Gill Sans MT"/>
                <a:cs typeface="Gill Sans MT"/>
              </a:rPr>
              <a:t>e</a:t>
            </a:r>
            <a:r>
              <a:rPr sz="1500">
                <a:solidFill>
                  <a:srgbClr val="252525"/>
                </a:solidFill>
                <a:latin typeface="Gill Sans MT"/>
                <a:cs typeface="Gill Sans MT"/>
              </a:rPr>
              <a:t>l</a:t>
            </a:r>
            <a:r>
              <a:rPr sz="1500" spc="-150">
                <a:solidFill>
                  <a:srgbClr val="252525"/>
                </a:solidFill>
                <a:latin typeface="Gill Sans MT"/>
                <a:cs typeface="Gill Sans MT"/>
              </a:rPr>
              <a:t> </a:t>
            </a:r>
            <a:r>
              <a:rPr sz="1500" spc="-15">
                <a:solidFill>
                  <a:srgbClr val="252525"/>
                </a:solidFill>
                <a:latin typeface="Gill Sans MT"/>
                <a:cs typeface="Gill Sans MT"/>
              </a:rPr>
              <a:t>S</a:t>
            </a:r>
            <a:r>
              <a:rPr sz="1500" spc="-45">
                <a:solidFill>
                  <a:srgbClr val="252525"/>
                </a:solidFill>
                <a:latin typeface="Gill Sans MT"/>
                <a:cs typeface="Gill Sans MT"/>
              </a:rPr>
              <a:t>a</a:t>
            </a:r>
            <a:r>
              <a:rPr sz="1500" spc="-35">
                <a:solidFill>
                  <a:srgbClr val="252525"/>
                </a:solidFill>
                <a:latin typeface="Gill Sans MT"/>
                <a:cs typeface="Gill Sans MT"/>
              </a:rPr>
              <a:t>w</a:t>
            </a:r>
            <a:r>
              <a:rPr sz="1500" spc="15">
                <a:solidFill>
                  <a:srgbClr val="252525"/>
                </a:solidFill>
                <a:latin typeface="Gill Sans MT"/>
                <a:cs typeface="Gill Sans MT"/>
              </a:rPr>
              <a:t>y</a:t>
            </a:r>
            <a:r>
              <a:rPr sz="1500" spc="25">
                <a:solidFill>
                  <a:srgbClr val="252525"/>
                </a:solidFill>
                <a:latin typeface="Gill Sans MT"/>
                <a:cs typeface="Gill Sans MT"/>
              </a:rPr>
              <a:t>e</a:t>
            </a:r>
            <a:r>
              <a:rPr sz="1500">
                <a:solidFill>
                  <a:srgbClr val="252525"/>
                </a:solidFill>
                <a:latin typeface="Gill Sans MT"/>
                <a:cs typeface="Gill Sans MT"/>
              </a:rPr>
              <a:t>rs</a:t>
            </a:r>
            <a:endParaRPr lang="en-US" sz="1500">
              <a:latin typeface="Gill Sans MT"/>
              <a:cs typeface="Gill Sans MT"/>
            </a:endParaRPr>
          </a:p>
          <a:p>
            <a:pPr marL="241300" indent="-229235">
              <a:lnSpc>
                <a:spcPct val="100000"/>
              </a:lnSpc>
              <a:spcBef>
                <a:spcPts val="685"/>
              </a:spcBef>
              <a:buClr>
                <a:srgbClr val="9BAEB5"/>
              </a:buClr>
              <a:buFont typeface="Arial"/>
              <a:buChar char="•"/>
              <a:tabLst>
                <a:tab pos="241300" algn="l"/>
                <a:tab pos="241935" algn="l"/>
              </a:tabLst>
            </a:pPr>
            <a:r>
              <a:rPr sz="1500">
                <a:solidFill>
                  <a:srgbClr val="252525"/>
                </a:solidFill>
                <a:latin typeface="Gill Sans MT"/>
                <a:cs typeface="Gill Sans MT"/>
              </a:rPr>
              <a:t>E</a:t>
            </a:r>
            <a:r>
              <a:rPr sz="1500" spc="-35">
                <a:solidFill>
                  <a:srgbClr val="252525"/>
                </a:solidFill>
                <a:latin typeface="Gill Sans MT"/>
                <a:cs typeface="Gill Sans MT"/>
              </a:rPr>
              <a:t>m</a:t>
            </a:r>
            <a:r>
              <a:rPr sz="1500" spc="30">
                <a:solidFill>
                  <a:srgbClr val="252525"/>
                </a:solidFill>
                <a:latin typeface="Gill Sans MT"/>
                <a:cs typeface="Gill Sans MT"/>
              </a:rPr>
              <a:t>e</a:t>
            </a:r>
            <a:r>
              <a:rPr sz="1500">
                <a:solidFill>
                  <a:srgbClr val="252525"/>
                </a:solidFill>
                <a:latin typeface="Gill Sans MT"/>
                <a:cs typeface="Gill Sans MT"/>
              </a:rPr>
              <a:t>r</a:t>
            </a:r>
            <a:r>
              <a:rPr sz="1500" spc="30">
                <a:solidFill>
                  <a:srgbClr val="252525"/>
                </a:solidFill>
                <a:latin typeface="Gill Sans MT"/>
                <a:cs typeface="Gill Sans MT"/>
              </a:rPr>
              <a:t>ge</a:t>
            </a:r>
            <a:r>
              <a:rPr sz="1500">
                <a:solidFill>
                  <a:srgbClr val="252525"/>
                </a:solidFill>
                <a:latin typeface="Gill Sans MT"/>
                <a:cs typeface="Gill Sans MT"/>
              </a:rPr>
              <a:t>n</a:t>
            </a:r>
            <a:r>
              <a:rPr sz="1500" spc="15">
                <a:solidFill>
                  <a:srgbClr val="252525"/>
                </a:solidFill>
                <a:latin typeface="Gill Sans MT"/>
                <a:cs typeface="Gill Sans MT"/>
              </a:rPr>
              <a:t>c</a:t>
            </a:r>
            <a:r>
              <a:rPr sz="1500">
                <a:solidFill>
                  <a:srgbClr val="252525"/>
                </a:solidFill>
                <a:latin typeface="Gill Sans MT"/>
                <a:cs typeface="Gill Sans MT"/>
              </a:rPr>
              <a:t>y</a:t>
            </a:r>
            <a:r>
              <a:rPr sz="1500" spc="-105">
                <a:solidFill>
                  <a:srgbClr val="252525"/>
                </a:solidFill>
                <a:latin typeface="Gill Sans MT"/>
                <a:cs typeface="Gill Sans MT"/>
              </a:rPr>
              <a:t> </a:t>
            </a:r>
            <a:r>
              <a:rPr sz="1500" spc="-15">
                <a:solidFill>
                  <a:srgbClr val="252525"/>
                </a:solidFill>
                <a:latin typeface="Gill Sans MT"/>
                <a:cs typeface="Gill Sans MT"/>
              </a:rPr>
              <a:t>C</a:t>
            </a:r>
            <a:r>
              <a:rPr sz="1500">
                <a:solidFill>
                  <a:srgbClr val="252525"/>
                </a:solidFill>
                <a:latin typeface="Gill Sans MT"/>
                <a:cs typeface="Gill Sans MT"/>
              </a:rPr>
              <a:t>r</a:t>
            </a:r>
            <a:r>
              <a:rPr sz="1500" spc="30">
                <a:solidFill>
                  <a:srgbClr val="252525"/>
                </a:solidFill>
                <a:latin typeface="Gill Sans MT"/>
                <a:cs typeface="Gill Sans MT"/>
              </a:rPr>
              <a:t>e</a:t>
            </a:r>
            <a:r>
              <a:rPr sz="1500">
                <a:solidFill>
                  <a:srgbClr val="252525"/>
                </a:solidFill>
                <a:latin typeface="Gill Sans MT"/>
                <a:cs typeface="Gill Sans MT"/>
              </a:rPr>
              <a:t>w</a:t>
            </a:r>
            <a:r>
              <a:rPr sz="1500" spc="-225">
                <a:solidFill>
                  <a:srgbClr val="252525"/>
                </a:solidFill>
                <a:latin typeface="Gill Sans MT"/>
                <a:cs typeface="Gill Sans MT"/>
              </a:rPr>
              <a:t> </a:t>
            </a:r>
            <a:r>
              <a:rPr sz="1500" spc="-160">
                <a:solidFill>
                  <a:srgbClr val="252525"/>
                </a:solidFill>
                <a:latin typeface="Gill Sans MT"/>
                <a:cs typeface="Gill Sans MT"/>
              </a:rPr>
              <a:t>T</a:t>
            </a:r>
            <a:r>
              <a:rPr sz="1500">
                <a:solidFill>
                  <a:srgbClr val="252525"/>
                </a:solidFill>
                <a:latin typeface="Gill Sans MT"/>
                <a:cs typeface="Gill Sans MT"/>
              </a:rPr>
              <a:t>r</a:t>
            </a:r>
            <a:r>
              <a:rPr sz="1500" spc="30">
                <a:solidFill>
                  <a:srgbClr val="252525"/>
                </a:solidFill>
                <a:latin typeface="Gill Sans MT"/>
                <a:cs typeface="Gill Sans MT"/>
              </a:rPr>
              <a:t>a</a:t>
            </a:r>
            <a:r>
              <a:rPr sz="1500">
                <a:solidFill>
                  <a:srgbClr val="252525"/>
                </a:solidFill>
                <a:latin typeface="Gill Sans MT"/>
                <a:cs typeface="Gill Sans MT"/>
              </a:rPr>
              <a:t>n</a:t>
            </a:r>
            <a:r>
              <a:rPr sz="1500" spc="20">
                <a:solidFill>
                  <a:srgbClr val="252525"/>
                </a:solidFill>
                <a:latin typeface="Gill Sans MT"/>
                <a:cs typeface="Gill Sans MT"/>
              </a:rPr>
              <a:t>s</a:t>
            </a:r>
            <a:r>
              <a:rPr sz="1500">
                <a:solidFill>
                  <a:srgbClr val="252525"/>
                </a:solidFill>
                <a:latin typeface="Gill Sans MT"/>
                <a:cs typeface="Gill Sans MT"/>
              </a:rPr>
              <a:t>por</a:t>
            </a:r>
            <a:r>
              <a:rPr sz="1500" spc="25">
                <a:solidFill>
                  <a:srgbClr val="252525"/>
                </a:solidFill>
                <a:latin typeface="Gill Sans MT"/>
                <a:cs typeface="Gill Sans MT"/>
              </a:rPr>
              <a:t>t</a:t>
            </a:r>
            <a:r>
              <a:rPr sz="1500">
                <a:solidFill>
                  <a:srgbClr val="252525"/>
                </a:solidFill>
                <a:latin typeface="Gill Sans MT"/>
                <a:cs typeface="Gill Sans MT"/>
              </a:rPr>
              <a:t>s</a:t>
            </a:r>
            <a:endParaRPr sz="1500">
              <a:latin typeface="Gill Sans MT"/>
              <a:cs typeface="Gill Sans MT"/>
            </a:endParaRPr>
          </a:p>
          <a:p>
            <a:pPr marL="241300" indent="-229235">
              <a:lnSpc>
                <a:spcPct val="100000"/>
              </a:lnSpc>
              <a:spcBef>
                <a:spcPts val="600"/>
              </a:spcBef>
              <a:buClr>
                <a:srgbClr val="9BAEB5"/>
              </a:buClr>
              <a:buFont typeface="Arial"/>
              <a:buChar char="•"/>
              <a:tabLst>
                <a:tab pos="241300" algn="l"/>
                <a:tab pos="241935" algn="l"/>
              </a:tabLst>
            </a:pPr>
            <a:r>
              <a:rPr sz="1500" spc="-10">
                <a:solidFill>
                  <a:srgbClr val="252525"/>
                </a:solidFill>
                <a:latin typeface="Gill Sans MT"/>
                <a:cs typeface="Gill Sans MT"/>
              </a:rPr>
              <a:t>R</a:t>
            </a:r>
            <a:r>
              <a:rPr sz="1500" spc="30">
                <a:solidFill>
                  <a:srgbClr val="252525"/>
                </a:solidFill>
                <a:latin typeface="Gill Sans MT"/>
                <a:cs typeface="Gill Sans MT"/>
              </a:rPr>
              <a:t>a</a:t>
            </a:r>
            <a:r>
              <a:rPr sz="1500" spc="-20">
                <a:solidFill>
                  <a:srgbClr val="252525"/>
                </a:solidFill>
                <a:latin typeface="Gill Sans MT"/>
                <a:cs typeface="Gill Sans MT"/>
              </a:rPr>
              <a:t>d</a:t>
            </a:r>
            <a:r>
              <a:rPr sz="1500" spc="-30">
                <a:solidFill>
                  <a:srgbClr val="252525"/>
                </a:solidFill>
                <a:latin typeface="Gill Sans MT"/>
                <a:cs typeface="Gill Sans MT"/>
              </a:rPr>
              <a:t>i</a:t>
            </a:r>
            <a:r>
              <a:rPr sz="1500">
                <a:solidFill>
                  <a:srgbClr val="252525"/>
                </a:solidFill>
                <a:latin typeface="Gill Sans MT"/>
                <a:cs typeface="Gill Sans MT"/>
              </a:rPr>
              <a:t>o</a:t>
            </a:r>
            <a:r>
              <a:rPr sz="1500" spc="-45">
                <a:solidFill>
                  <a:srgbClr val="252525"/>
                </a:solidFill>
                <a:latin typeface="Gill Sans MT"/>
                <a:cs typeface="Gill Sans MT"/>
              </a:rPr>
              <a:t> </a:t>
            </a:r>
            <a:r>
              <a:rPr sz="1500">
                <a:solidFill>
                  <a:srgbClr val="252525"/>
                </a:solidFill>
                <a:latin typeface="Gill Sans MT"/>
                <a:cs typeface="Gill Sans MT"/>
              </a:rPr>
              <a:t>I</a:t>
            </a:r>
            <a:r>
              <a:rPr sz="1500" spc="-20">
                <a:solidFill>
                  <a:srgbClr val="252525"/>
                </a:solidFill>
                <a:latin typeface="Gill Sans MT"/>
                <a:cs typeface="Gill Sans MT"/>
              </a:rPr>
              <a:t>d</a:t>
            </a:r>
            <a:r>
              <a:rPr sz="1500" spc="25">
                <a:solidFill>
                  <a:srgbClr val="252525"/>
                </a:solidFill>
                <a:latin typeface="Gill Sans MT"/>
                <a:cs typeface="Gill Sans MT"/>
              </a:rPr>
              <a:t>e</a:t>
            </a:r>
            <a:r>
              <a:rPr sz="1500">
                <a:solidFill>
                  <a:srgbClr val="252525"/>
                </a:solidFill>
                <a:latin typeface="Gill Sans MT"/>
                <a:cs typeface="Gill Sans MT"/>
              </a:rPr>
              <a:t>n</a:t>
            </a:r>
            <a:r>
              <a:rPr sz="1500" spc="20">
                <a:solidFill>
                  <a:srgbClr val="252525"/>
                </a:solidFill>
                <a:latin typeface="Gill Sans MT"/>
                <a:cs typeface="Gill Sans MT"/>
              </a:rPr>
              <a:t>t</a:t>
            </a:r>
            <a:r>
              <a:rPr sz="1500" spc="-30">
                <a:solidFill>
                  <a:srgbClr val="252525"/>
                </a:solidFill>
                <a:latin typeface="Gill Sans MT"/>
                <a:cs typeface="Gill Sans MT"/>
              </a:rPr>
              <a:t>i</a:t>
            </a:r>
            <a:r>
              <a:rPr sz="1500">
                <a:solidFill>
                  <a:srgbClr val="252525"/>
                </a:solidFill>
                <a:latin typeface="Gill Sans MT"/>
                <a:cs typeface="Gill Sans MT"/>
              </a:rPr>
              <a:t>f</a:t>
            </a:r>
            <a:r>
              <a:rPr sz="1500" spc="-35">
                <a:solidFill>
                  <a:srgbClr val="252525"/>
                </a:solidFill>
                <a:latin typeface="Gill Sans MT"/>
                <a:cs typeface="Gill Sans MT"/>
              </a:rPr>
              <a:t>i</a:t>
            </a:r>
            <a:r>
              <a:rPr sz="1500" spc="25">
                <a:solidFill>
                  <a:srgbClr val="252525"/>
                </a:solidFill>
                <a:latin typeface="Gill Sans MT"/>
                <a:cs typeface="Gill Sans MT"/>
              </a:rPr>
              <a:t>e</a:t>
            </a:r>
            <a:r>
              <a:rPr sz="1500">
                <a:solidFill>
                  <a:srgbClr val="252525"/>
                </a:solidFill>
                <a:latin typeface="Gill Sans MT"/>
                <a:cs typeface="Gill Sans MT"/>
              </a:rPr>
              <a:t>rs</a:t>
            </a:r>
            <a:r>
              <a:rPr sz="1500" spc="-25">
                <a:solidFill>
                  <a:srgbClr val="252525"/>
                </a:solidFill>
                <a:latin typeface="Gill Sans MT"/>
                <a:cs typeface="Gill Sans MT"/>
              </a:rPr>
              <a:t> </a:t>
            </a:r>
            <a:r>
              <a:rPr sz="1500" spc="-20">
                <a:solidFill>
                  <a:srgbClr val="252525"/>
                </a:solidFill>
                <a:latin typeface="Gill Sans MT"/>
                <a:cs typeface="Gill Sans MT"/>
              </a:rPr>
              <a:t>P</a:t>
            </a:r>
            <a:r>
              <a:rPr sz="1500" spc="30">
                <a:solidFill>
                  <a:srgbClr val="252525"/>
                </a:solidFill>
                <a:latin typeface="Gill Sans MT"/>
                <a:cs typeface="Gill Sans MT"/>
              </a:rPr>
              <a:t>a</a:t>
            </a:r>
            <a:r>
              <a:rPr sz="1500" spc="15">
                <a:solidFill>
                  <a:srgbClr val="252525"/>
                </a:solidFill>
                <a:latin typeface="Gill Sans MT"/>
                <a:cs typeface="Gill Sans MT"/>
              </a:rPr>
              <a:t>c</a:t>
            </a:r>
            <a:r>
              <a:rPr sz="1500">
                <a:solidFill>
                  <a:srgbClr val="252525"/>
                </a:solidFill>
                <a:latin typeface="Gill Sans MT"/>
                <a:cs typeface="Gill Sans MT"/>
              </a:rPr>
              <a:t>h</a:t>
            </a:r>
            <a:r>
              <a:rPr sz="1500" spc="25">
                <a:solidFill>
                  <a:srgbClr val="252525"/>
                </a:solidFill>
                <a:latin typeface="Gill Sans MT"/>
                <a:cs typeface="Gill Sans MT"/>
              </a:rPr>
              <a:t>e</a:t>
            </a:r>
            <a:r>
              <a:rPr sz="1500" spc="15">
                <a:solidFill>
                  <a:srgbClr val="252525"/>
                </a:solidFill>
                <a:latin typeface="Gill Sans MT"/>
                <a:cs typeface="Gill Sans MT"/>
              </a:rPr>
              <a:t>c</a:t>
            </a:r>
            <a:r>
              <a:rPr sz="1500">
                <a:solidFill>
                  <a:srgbClr val="252525"/>
                </a:solidFill>
                <a:latin typeface="Gill Sans MT"/>
                <a:cs typeface="Gill Sans MT"/>
              </a:rPr>
              <a:t>o</a:t>
            </a:r>
            <a:r>
              <a:rPr sz="1500" spc="-120">
                <a:solidFill>
                  <a:srgbClr val="252525"/>
                </a:solidFill>
                <a:latin typeface="Gill Sans MT"/>
                <a:cs typeface="Gill Sans MT"/>
              </a:rPr>
              <a:t> </a:t>
            </a:r>
            <a:r>
              <a:rPr sz="1500" spc="-15">
                <a:solidFill>
                  <a:srgbClr val="252525"/>
                </a:solidFill>
                <a:latin typeface="Gill Sans MT"/>
                <a:cs typeface="Gill Sans MT"/>
              </a:rPr>
              <a:t>C</a:t>
            </a:r>
            <a:r>
              <a:rPr sz="1500">
                <a:solidFill>
                  <a:srgbClr val="252525"/>
                </a:solidFill>
                <a:latin typeface="Gill Sans MT"/>
                <a:cs typeface="Gill Sans MT"/>
              </a:rPr>
              <a:t>r</a:t>
            </a:r>
            <a:r>
              <a:rPr sz="1500" spc="25">
                <a:solidFill>
                  <a:srgbClr val="252525"/>
                </a:solidFill>
                <a:latin typeface="Gill Sans MT"/>
                <a:cs typeface="Gill Sans MT"/>
              </a:rPr>
              <a:t>e</a:t>
            </a:r>
            <a:r>
              <a:rPr sz="1500">
                <a:solidFill>
                  <a:srgbClr val="252525"/>
                </a:solidFill>
                <a:latin typeface="Gill Sans MT"/>
                <a:cs typeface="Gill Sans MT"/>
              </a:rPr>
              <a:t>w</a:t>
            </a:r>
            <a:r>
              <a:rPr sz="1500" spc="-75">
                <a:solidFill>
                  <a:srgbClr val="252525"/>
                </a:solidFill>
                <a:latin typeface="Gill Sans MT"/>
                <a:cs typeface="Gill Sans MT"/>
              </a:rPr>
              <a:t> </a:t>
            </a:r>
            <a:r>
              <a:rPr sz="1500">
                <a:solidFill>
                  <a:srgbClr val="252525"/>
                </a:solidFill>
                <a:latin typeface="Gill Sans MT"/>
                <a:cs typeface="Gill Sans MT"/>
              </a:rPr>
              <a:t>1</a:t>
            </a:r>
            <a:r>
              <a:rPr sz="1500" spc="30">
                <a:solidFill>
                  <a:srgbClr val="252525"/>
                </a:solidFill>
                <a:latin typeface="Gill Sans MT"/>
                <a:cs typeface="Gill Sans MT"/>
              </a:rPr>
              <a:t> a</a:t>
            </a:r>
            <a:r>
              <a:rPr sz="1500">
                <a:solidFill>
                  <a:srgbClr val="252525"/>
                </a:solidFill>
                <a:latin typeface="Gill Sans MT"/>
                <a:cs typeface="Gill Sans MT"/>
              </a:rPr>
              <a:t>nd</a:t>
            </a:r>
            <a:r>
              <a:rPr sz="1500" spc="-60">
                <a:solidFill>
                  <a:srgbClr val="252525"/>
                </a:solidFill>
                <a:latin typeface="Gill Sans MT"/>
                <a:cs typeface="Gill Sans MT"/>
              </a:rPr>
              <a:t> </a:t>
            </a:r>
            <a:r>
              <a:rPr sz="1500" spc="-15">
                <a:solidFill>
                  <a:srgbClr val="252525"/>
                </a:solidFill>
                <a:latin typeface="Gill Sans MT"/>
                <a:cs typeface="Gill Sans MT"/>
              </a:rPr>
              <a:t>C</a:t>
            </a:r>
            <a:r>
              <a:rPr sz="1500">
                <a:solidFill>
                  <a:srgbClr val="252525"/>
                </a:solidFill>
                <a:latin typeface="Gill Sans MT"/>
                <a:cs typeface="Gill Sans MT"/>
              </a:rPr>
              <a:t>r</a:t>
            </a:r>
            <a:r>
              <a:rPr sz="1500" spc="25">
                <a:solidFill>
                  <a:srgbClr val="252525"/>
                </a:solidFill>
                <a:latin typeface="Gill Sans MT"/>
                <a:cs typeface="Gill Sans MT"/>
              </a:rPr>
              <a:t>e</a:t>
            </a:r>
            <a:r>
              <a:rPr sz="1500">
                <a:solidFill>
                  <a:srgbClr val="252525"/>
                </a:solidFill>
                <a:latin typeface="Gill Sans MT"/>
                <a:cs typeface="Gill Sans MT"/>
              </a:rPr>
              <a:t>w</a:t>
            </a:r>
            <a:r>
              <a:rPr sz="1500" spc="-75">
                <a:solidFill>
                  <a:srgbClr val="252525"/>
                </a:solidFill>
                <a:latin typeface="Gill Sans MT"/>
                <a:cs typeface="Gill Sans MT"/>
              </a:rPr>
              <a:t> </a:t>
            </a:r>
            <a:r>
              <a:rPr sz="1500">
                <a:solidFill>
                  <a:srgbClr val="252525"/>
                </a:solidFill>
                <a:latin typeface="Gill Sans MT"/>
                <a:cs typeface="Gill Sans MT"/>
              </a:rPr>
              <a:t>2</a:t>
            </a:r>
            <a:endParaRPr sz="1500">
              <a:latin typeface="Gill Sans MT"/>
              <a:cs typeface="Gill Sans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120" y="0"/>
            <a:ext cx="12192000" cy="6858000"/>
          </a:xfrm>
          <a:prstGeom prst="rect">
            <a:avLst/>
          </a:prstGeom>
        </p:spPr>
      </p:pic>
      <p:sp>
        <p:nvSpPr>
          <p:cNvPr id="3" name="object 3"/>
          <p:cNvSpPr txBox="1">
            <a:spLocks noGrp="1"/>
          </p:cNvSpPr>
          <p:nvPr>
            <p:ph type="title"/>
          </p:nvPr>
        </p:nvSpPr>
        <p:spPr>
          <a:xfrm>
            <a:off x="2228850" y="504734"/>
            <a:ext cx="7734300" cy="1190625"/>
          </a:xfrm>
          <a:prstGeom prst="rect">
            <a:avLst/>
          </a:prstGeom>
          <a:solidFill>
            <a:srgbClr val="FFFFFF"/>
          </a:solidFill>
          <a:ln w="31750">
            <a:solidFill>
              <a:srgbClr val="404040"/>
            </a:solidFill>
          </a:ln>
        </p:spPr>
        <p:txBody>
          <a:bodyPr vert="horz" wrap="square" lIns="0" tIns="348615" rIns="0" bIns="0" rtlCol="0">
            <a:spAutoFit/>
          </a:bodyPr>
          <a:lstStyle/>
          <a:p>
            <a:pPr marL="382270">
              <a:lnSpc>
                <a:spcPct val="100000"/>
              </a:lnSpc>
              <a:spcBef>
                <a:spcPts val="2745"/>
              </a:spcBef>
              <a:tabLst>
                <a:tab pos="1249045" algn="l"/>
                <a:tab pos="3735070" algn="l"/>
              </a:tabLst>
            </a:pPr>
            <a:r>
              <a:rPr sz="2750" b="0" spc="160">
                <a:solidFill>
                  <a:srgbClr val="252525"/>
                </a:solidFill>
                <a:latin typeface="Gill Sans MT"/>
                <a:cs typeface="Gill Sans MT"/>
              </a:rPr>
              <a:t>SCU	</a:t>
            </a:r>
            <a:r>
              <a:rPr sz="2750" b="0" spc="180">
                <a:solidFill>
                  <a:srgbClr val="252525"/>
                </a:solidFill>
                <a:latin typeface="Gill Sans MT"/>
                <a:cs typeface="Gill Sans MT"/>
              </a:rPr>
              <a:t>OPERATIONS	</a:t>
            </a:r>
            <a:r>
              <a:rPr sz="2750" b="0" spc="125">
                <a:solidFill>
                  <a:srgbClr val="252525"/>
                </a:solidFill>
                <a:latin typeface="Gill Sans MT"/>
                <a:cs typeface="Gill Sans MT"/>
              </a:rPr>
              <a:t>UPDATE</a:t>
            </a:r>
            <a:r>
              <a:rPr sz="2750" b="0" spc="330">
                <a:solidFill>
                  <a:srgbClr val="252525"/>
                </a:solidFill>
                <a:latin typeface="Gill Sans MT"/>
                <a:cs typeface="Gill Sans MT"/>
              </a:rPr>
              <a:t> </a:t>
            </a:r>
            <a:r>
              <a:rPr sz="2750" b="0" spc="5">
                <a:solidFill>
                  <a:srgbClr val="252525"/>
                </a:solidFill>
                <a:latin typeface="Gill Sans MT"/>
                <a:cs typeface="Gill Sans MT"/>
              </a:rPr>
              <a:t>-</a:t>
            </a:r>
            <a:r>
              <a:rPr sz="2750" b="0" spc="130">
                <a:solidFill>
                  <a:srgbClr val="252525"/>
                </a:solidFill>
                <a:latin typeface="Gill Sans MT"/>
                <a:cs typeface="Gill Sans MT"/>
              </a:rPr>
              <a:t> </a:t>
            </a:r>
            <a:r>
              <a:rPr sz="2750" b="0" spc="195">
                <a:solidFill>
                  <a:srgbClr val="252525"/>
                </a:solidFill>
                <a:latin typeface="Gill Sans MT"/>
                <a:cs typeface="Gill Sans MT"/>
              </a:rPr>
              <a:t>AIRCRAFT</a:t>
            </a:r>
            <a:endParaRPr sz="2750">
              <a:latin typeface="Gill Sans MT"/>
              <a:cs typeface="Gill Sans MT"/>
            </a:endParaRPr>
          </a:p>
        </p:txBody>
      </p:sp>
      <p:sp>
        <p:nvSpPr>
          <p:cNvPr id="4" name="object 4"/>
          <p:cNvSpPr txBox="1"/>
          <p:nvPr/>
        </p:nvSpPr>
        <p:spPr>
          <a:xfrm>
            <a:off x="1760062" y="2055181"/>
            <a:ext cx="3243734" cy="289823"/>
          </a:xfrm>
          <a:prstGeom prst="rect">
            <a:avLst/>
          </a:prstGeom>
        </p:spPr>
        <p:txBody>
          <a:bodyPr vert="horz" wrap="square" lIns="0" tIns="12700" rIns="0" bIns="0" rtlCol="0" anchor="t">
            <a:spAutoFit/>
          </a:bodyPr>
          <a:lstStyle/>
          <a:p>
            <a:pPr marL="12700">
              <a:spcBef>
                <a:spcPts val="100"/>
              </a:spcBef>
              <a:buClr>
                <a:srgbClr val="9BAEB5"/>
              </a:buClr>
              <a:tabLst>
                <a:tab pos="240665" algn="l"/>
                <a:tab pos="241300" algn="l"/>
              </a:tabLst>
            </a:pPr>
            <a:r>
              <a:rPr lang="en-US" spc="20" dirty="0">
                <a:solidFill>
                  <a:srgbClr val="252525"/>
                </a:solidFill>
                <a:latin typeface="Gill Sans MT"/>
                <a:cs typeface="Gill Sans MT"/>
              </a:rPr>
              <a:t>  </a:t>
            </a:r>
            <a:r>
              <a:rPr sz="1800" spc="20" dirty="0">
                <a:solidFill>
                  <a:srgbClr val="252525"/>
                </a:solidFill>
                <a:latin typeface="Gill Sans MT"/>
                <a:cs typeface="Gill Sans MT"/>
              </a:rPr>
              <a:t>CAL</a:t>
            </a:r>
            <a:r>
              <a:rPr sz="1800" spc="-50" dirty="0">
                <a:solidFill>
                  <a:srgbClr val="252525"/>
                </a:solidFill>
                <a:latin typeface="Gill Sans MT"/>
                <a:cs typeface="Gill Sans MT"/>
              </a:rPr>
              <a:t> </a:t>
            </a:r>
            <a:r>
              <a:rPr sz="1800" dirty="0">
                <a:solidFill>
                  <a:srgbClr val="252525"/>
                </a:solidFill>
                <a:latin typeface="Gill Sans MT"/>
                <a:cs typeface="Gill Sans MT"/>
              </a:rPr>
              <a:t>FIRE</a:t>
            </a:r>
            <a:r>
              <a:rPr lang="en-US" spc="5" dirty="0">
                <a:solidFill>
                  <a:srgbClr val="252525"/>
                </a:solidFill>
                <a:latin typeface="Gill Sans MT"/>
                <a:cs typeface="Gill Sans MT"/>
              </a:rPr>
              <a:t> S70i </a:t>
            </a:r>
            <a:r>
              <a:rPr lang="en-US" spc="5" dirty="0" err="1">
                <a:solidFill>
                  <a:srgbClr val="252525"/>
                </a:solidFill>
                <a:latin typeface="Gill Sans MT"/>
                <a:cs typeface="Gill Sans MT"/>
              </a:rPr>
              <a:t>Fire</a:t>
            </a:r>
            <a:r>
              <a:rPr lang="en-US" spc="-25" dirty="0" err="1">
                <a:solidFill>
                  <a:srgbClr val="252525"/>
                </a:solidFill>
                <a:latin typeface="Gill Sans MT"/>
                <a:cs typeface="Gill Sans MT"/>
              </a:rPr>
              <a:t>Hawk</a:t>
            </a:r>
            <a:r>
              <a:rPr sz="1800" spc="-30" dirty="0">
                <a:solidFill>
                  <a:srgbClr val="252525"/>
                </a:solidFill>
                <a:latin typeface="Gill Sans MT"/>
                <a:cs typeface="Gill Sans MT"/>
              </a:rPr>
              <a:t> </a:t>
            </a:r>
            <a:r>
              <a:rPr sz="1800" spc="-10" dirty="0">
                <a:solidFill>
                  <a:srgbClr val="252525"/>
                </a:solidFill>
                <a:latin typeface="Gill Sans MT"/>
                <a:cs typeface="Gill Sans MT"/>
              </a:rPr>
              <a:t>status</a:t>
            </a:r>
            <a:endParaRPr lang="en-US" sz="1800" dirty="0">
              <a:latin typeface="Gill Sans MT"/>
              <a:cs typeface="Gill Sans MT"/>
            </a:endParaRPr>
          </a:p>
        </p:txBody>
      </p:sp>
      <p:sp>
        <p:nvSpPr>
          <p:cNvPr id="5" name="object 5"/>
          <p:cNvSpPr txBox="1"/>
          <p:nvPr/>
        </p:nvSpPr>
        <p:spPr>
          <a:xfrm>
            <a:off x="1965117" y="2354809"/>
            <a:ext cx="3280664" cy="3542636"/>
          </a:xfrm>
          <a:prstGeom prst="rect">
            <a:avLst/>
          </a:prstGeom>
        </p:spPr>
        <p:txBody>
          <a:bodyPr vert="horz" wrap="square" lIns="0" tIns="147955" rIns="0" bIns="0" rtlCol="0" anchor="t">
            <a:spAutoFit/>
          </a:bodyPr>
          <a:lstStyle/>
          <a:p>
            <a:pPr marL="241300" indent="-229235">
              <a:lnSpc>
                <a:spcPct val="100000"/>
              </a:lnSpc>
              <a:spcBef>
                <a:spcPts val="1165"/>
              </a:spcBef>
              <a:buClr>
                <a:srgbClr val="9BAEB5"/>
              </a:buClr>
              <a:buFont typeface="Arial"/>
              <a:buChar char="•"/>
              <a:tabLst>
                <a:tab pos="241300" algn="l"/>
                <a:tab pos="241935" algn="l"/>
              </a:tabLst>
            </a:pPr>
            <a:r>
              <a:rPr lang="en-US" sz="1550" spc="25" dirty="0">
                <a:solidFill>
                  <a:srgbClr val="252525"/>
                </a:solidFill>
                <a:latin typeface="Gill Sans MT"/>
                <a:cs typeface="Gill Sans MT"/>
              </a:rPr>
              <a:t>Alma </a:t>
            </a:r>
            <a:r>
              <a:rPr lang="en-US" sz="1550" spc="25" dirty="0" err="1">
                <a:solidFill>
                  <a:srgbClr val="252525"/>
                </a:solidFill>
                <a:latin typeface="Gill Sans MT"/>
                <a:cs typeface="Gill Sans MT"/>
              </a:rPr>
              <a:t>FireHawk</a:t>
            </a:r>
            <a:r>
              <a:rPr lang="en-US" sz="1550" spc="25" dirty="0">
                <a:solidFill>
                  <a:srgbClr val="252525"/>
                </a:solidFill>
                <a:latin typeface="Gill Sans MT"/>
                <a:cs typeface="Gill Sans MT"/>
              </a:rPr>
              <a:t> Info sheet</a:t>
            </a:r>
          </a:p>
          <a:p>
            <a:pPr marL="241300" indent="-229235">
              <a:spcBef>
                <a:spcPts val="1165"/>
              </a:spcBef>
              <a:buClr>
                <a:srgbClr val="9BAEB5"/>
              </a:buClr>
              <a:buFont typeface="Arial"/>
              <a:buChar char="•"/>
              <a:tabLst>
                <a:tab pos="241300" algn="l"/>
                <a:tab pos="241935" algn="l"/>
              </a:tabLst>
            </a:pPr>
            <a:r>
              <a:rPr lang="en-US" sz="1550" spc="25" dirty="0">
                <a:solidFill>
                  <a:srgbClr val="252525"/>
                </a:solidFill>
                <a:latin typeface="Gill Sans MT"/>
                <a:cs typeface="Gill Sans MT"/>
              </a:rPr>
              <a:t>Alma Copter in service year-round for water dropping and Rescue Missions.</a:t>
            </a:r>
          </a:p>
          <a:p>
            <a:pPr marL="698500" lvl="1" indent="-229235">
              <a:spcBef>
                <a:spcPts val="1165"/>
              </a:spcBef>
              <a:buClr>
                <a:srgbClr val="9BAEB5"/>
              </a:buClr>
              <a:buFont typeface="Arial"/>
              <a:buChar char="•"/>
              <a:tabLst>
                <a:tab pos="241300" algn="l"/>
                <a:tab pos="241935" algn="l"/>
              </a:tabLst>
            </a:pPr>
            <a:r>
              <a:rPr lang="en-US" sz="1550" spc="25" dirty="0">
                <a:solidFill>
                  <a:srgbClr val="252525"/>
                </a:solidFill>
                <a:latin typeface="Gill Sans MT"/>
                <a:cs typeface="Gill Sans MT"/>
              </a:rPr>
              <a:t>Staffed with Crew on April 7th</a:t>
            </a:r>
            <a:endParaRPr lang="en-US" dirty="0">
              <a:ea typeface="Calibri"/>
              <a:cs typeface="Calibri"/>
            </a:endParaRPr>
          </a:p>
          <a:p>
            <a:pPr marL="241300" indent="-229235">
              <a:spcBef>
                <a:spcPts val="1165"/>
              </a:spcBef>
              <a:buClr>
                <a:srgbClr val="9BAEB5"/>
              </a:buClr>
              <a:buFont typeface="Arial"/>
              <a:buChar char="•"/>
              <a:tabLst>
                <a:tab pos="241300" algn="l"/>
                <a:tab pos="241935" algn="l"/>
              </a:tabLst>
            </a:pPr>
            <a:r>
              <a:rPr lang="en-US" sz="1550" spc="25" dirty="0">
                <a:solidFill>
                  <a:srgbClr val="252525"/>
                </a:solidFill>
                <a:latin typeface="Gill Sans MT"/>
                <a:cs typeface="Gill Sans MT"/>
              </a:rPr>
              <a:t>All Bases except one base are S70i </a:t>
            </a:r>
            <a:r>
              <a:rPr lang="en-US" sz="1550" spc="25" dirty="0" err="1">
                <a:solidFill>
                  <a:srgbClr val="252525"/>
                </a:solidFill>
                <a:latin typeface="Gill Sans MT"/>
                <a:cs typeface="Gill Sans MT"/>
              </a:rPr>
              <a:t>FireHawk's</a:t>
            </a:r>
            <a:r>
              <a:rPr lang="en-US" sz="1550" spc="25" dirty="0">
                <a:solidFill>
                  <a:srgbClr val="252525"/>
                </a:solidFill>
                <a:latin typeface="Gill Sans MT"/>
                <a:cs typeface="Gill Sans MT"/>
              </a:rPr>
              <a:t>.</a:t>
            </a:r>
          </a:p>
          <a:p>
            <a:pPr marL="241300" indent="-229235">
              <a:spcBef>
                <a:spcPts val="1165"/>
              </a:spcBef>
              <a:buClr>
                <a:srgbClr val="9BAEB5"/>
              </a:buClr>
              <a:buFont typeface="Arial"/>
              <a:buChar char="•"/>
              <a:tabLst>
                <a:tab pos="241300" algn="l"/>
                <a:tab pos="241935" algn="l"/>
              </a:tabLst>
            </a:pPr>
            <a:r>
              <a:rPr lang="en-US" sz="1550" spc="25" dirty="0">
                <a:solidFill>
                  <a:srgbClr val="252525"/>
                </a:solidFill>
                <a:latin typeface="Gill Sans MT"/>
                <a:cs typeface="Gill Sans MT"/>
              </a:rPr>
              <a:t>New numbering on all S70i Copters. (C601-C613) No specific number per base.</a:t>
            </a:r>
          </a:p>
          <a:p>
            <a:pPr marL="241300" indent="-229235">
              <a:spcBef>
                <a:spcPts val="1165"/>
              </a:spcBef>
              <a:buClr>
                <a:srgbClr val="9BAEB5"/>
              </a:buClr>
              <a:buFont typeface="Arial"/>
              <a:buChar char="•"/>
              <a:tabLst>
                <a:tab pos="241300" algn="l"/>
                <a:tab pos="241935" algn="l"/>
              </a:tabLst>
            </a:pPr>
            <a:endParaRPr lang="en-US" sz="1550" spc="25" dirty="0">
              <a:solidFill>
                <a:srgbClr val="252525"/>
              </a:solidFill>
              <a:latin typeface="Gill Sans MT"/>
              <a:cs typeface="Gill Sans MT"/>
            </a:endParaRPr>
          </a:p>
        </p:txBody>
      </p:sp>
      <p:sp>
        <p:nvSpPr>
          <p:cNvPr id="8" name="TextBox 7">
            <a:extLst>
              <a:ext uri="{FF2B5EF4-FFF2-40B4-BE49-F238E27FC236}">
                <a16:creationId xmlns:a16="http://schemas.microsoft.com/office/drawing/2014/main" id="{43B687E7-7FE1-A171-1B79-D133AF94F7A5}"/>
              </a:ext>
            </a:extLst>
          </p:cNvPr>
          <p:cNvSpPr txBox="1"/>
          <p:nvPr/>
        </p:nvSpPr>
        <p:spPr>
          <a:xfrm>
            <a:off x="6024879" y="2052320"/>
            <a:ext cx="4409440"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solidFill>
                  <a:srgbClr val="252525"/>
                </a:solidFill>
                <a:latin typeface="Gill Sans MT"/>
              </a:rPr>
              <a:t>Alma Copter is night qualified for water dropping missions and available if the fire meets 1 of the 4 criteria's. </a:t>
            </a:r>
          </a:p>
          <a:p>
            <a:pPr marL="742950" lvl="1" indent="-285750">
              <a:buFont typeface="Arial"/>
              <a:buChar char="•"/>
            </a:pPr>
            <a:endParaRPr lang="en-US" sz="1600" dirty="0">
              <a:solidFill>
                <a:srgbClr val="252525"/>
              </a:solidFill>
              <a:latin typeface="Gill Sans MT"/>
              <a:ea typeface="+mn-lt"/>
              <a:cs typeface="+mn-lt"/>
            </a:endParaRPr>
          </a:p>
          <a:p>
            <a:pPr marL="742950" lvl="1" indent="-285750">
              <a:buFont typeface="Arial"/>
              <a:buChar char="•"/>
            </a:pPr>
            <a:r>
              <a:rPr lang="en-US" sz="1600" dirty="0">
                <a:solidFill>
                  <a:srgbClr val="252525"/>
                </a:solidFill>
                <a:latin typeface="Gill Sans MT"/>
                <a:ea typeface="+mn-lt"/>
                <a:cs typeface="+mn-lt"/>
              </a:rPr>
              <a:t>Immediate threat to human lives.</a:t>
            </a:r>
            <a:endParaRPr lang="en-US" dirty="0"/>
          </a:p>
          <a:p>
            <a:pPr marL="742950" lvl="1" indent="-285750">
              <a:buFont typeface="Arial"/>
              <a:buChar char="•"/>
            </a:pPr>
            <a:r>
              <a:rPr lang="en-US" sz="1600" dirty="0">
                <a:solidFill>
                  <a:srgbClr val="252525"/>
                </a:solidFill>
                <a:latin typeface="Gill Sans MT"/>
                <a:ea typeface="+mn-lt"/>
                <a:cs typeface="+mn-lt"/>
              </a:rPr>
              <a:t>Immediate threat to structures.</a:t>
            </a:r>
          </a:p>
          <a:p>
            <a:pPr marL="742950" lvl="1" indent="-285750">
              <a:buFont typeface="Arial"/>
              <a:buChar char="•"/>
            </a:pPr>
            <a:r>
              <a:rPr lang="en-US" sz="1600" dirty="0">
                <a:solidFill>
                  <a:srgbClr val="252525"/>
                </a:solidFill>
                <a:latin typeface="Gill Sans MT"/>
                <a:ea typeface="+mn-lt"/>
                <a:cs typeface="+mn-lt"/>
              </a:rPr>
              <a:t>Immediate threat to high-value resources and/or critical infrastructure.</a:t>
            </a:r>
          </a:p>
          <a:p>
            <a:pPr marL="742950" lvl="1" indent="-285750">
              <a:buFont typeface="Arial"/>
              <a:buChar char="•"/>
            </a:pPr>
            <a:r>
              <a:rPr lang="en-US" sz="1600" dirty="0">
                <a:solidFill>
                  <a:srgbClr val="252525"/>
                </a:solidFill>
                <a:latin typeface="Gill Sans MT"/>
                <a:ea typeface="+mn-lt"/>
                <a:cs typeface="+mn-lt"/>
              </a:rPr>
              <a:t>Response would inhibit significant fire growth.</a:t>
            </a:r>
            <a:endParaRPr lang="en-US" sz="1600">
              <a:solidFill>
                <a:srgbClr val="252525"/>
              </a:solidFill>
              <a:latin typeface="Gill Sans MT"/>
              <a:ea typeface="Calibri"/>
              <a:cs typeface="Calibri"/>
            </a:endParaRPr>
          </a:p>
          <a:p>
            <a:pPr marL="742950" lvl="1" indent="-285750">
              <a:buFont typeface="Arial"/>
              <a:buChar char="•"/>
            </a:pPr>
            <a:endParaRPr lang="en-US" sz="1500" dirty="0">
              <a:solidFill>
                <a:srgbClr val="252525"/>
              </a:solidFill>
              <a:latin typeface="Gill Sans MT"/>
              <a:ea typeface="Calibri"/>
              <a:cs typeface="Calibri"/>
            </a:endParaRPr>
          </a:p>
        </p:txBody>
      </p:sp>
      <p:sp>
        <p:nvSpPr>
          <p:cNvPr id="7" name="TextBox 6">
            <a:extLst>
              <a:ext uri="{FF2B5EF4-FFF2-40B4-BE49-F238E27FC236}">
                <a16:creationId xmlns:a16="http://schemas.microsoft.com/office/drawing/2014/main" id="{BF08E2DE-1CD6-FF91-08A2-AB90BB6F5B92}"/>
              </a:ext>
            </a:extLst>
          </p:cNvPr>
          <p:cNvSpPr txBox="1"/>
          <p:nvPr/>
        </p:nvSpPr>
        <p:spPr>
          <a:xfrm>
            <a:off x="6096000" y="4744720"/>
            <a:ext cx="378968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500" dirty="0">
                <a:solidFill>
                  <a:srgbClr val="252525"/>
                </a:solidFill>
                <a:latin typeface="Gill Sans MT"/>
              </a:rPr>
              <a:t>All Air Attack Bases will be in service Mid May.</a:t>
            </a:r>
          </a:p>
          <a:p>
            <a:pPr marL="285750" indent="-285750">
              <a:buFont typeface="Arial"/>
              <a:buChar char="•"/>
            </a:pPr>
            <a:r>
              <a:rPr lang="en-US" sz="1500" dirty="0">
                <a:solidFill>
                  <a:srgbClr val="252525"/>
                </a:solidFill>
                <a:latin typeface="Gill Sans MT"/>
                <a:ea typeface="Calibri"/>
                <a:cs typeface="Calibri"/>
              </a:rPr>
              <a:t>CAL FIRE has 1 C-130 in-service now with plans of 2 more by mid Summer.</a:t>
            </a:r>
          </a:p>
          <a:p>
            <a:pPr marL="285750" indent="-285750">
              <a:buFont typeface="Arial"/>
              <a:buChar char="•"/>
            </a:pPr>
            <a:endParaRPr lang="en-US" sz="1500" dirty="0">
              <a:solidFill>
                <a:srgbClr val="252525"/>
              </a:solidFill>
              <a:latin typeface="Gill Sans MT"/>
              <a:ea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4">
            <a:extLst>
              <a:ext uri="{FF2B5EF4-FFF2-40B4-BE49-F238E27FC236}">
                <a16:creationId xmlns:a16="http://schemas.microsoft.com/office/drawing/2014/main" id="{181DDBD0-A35C-49D9-2384-30E6D33627D2}"/>
              </a:ext>
            </a:extLst>
          </p:cNvPr>
          <p:cNvPicPr/>
          <p:nvPr/>
        </p:nvPicPr>
        <p:blipFill>
          <a:blip r:embed="rId2" cstate="print"/>
          <a:stretch>
            <a:fillRect/>
          </a:stretch>
        </p:blipFill>
        <p:spPr>
          <a:xfrm>
            <a:off x="608903" y="206111"/>
            <a:ext cx="4788503" cy="6521936"/>
          </a:xfrm>
          <a:prstGeom prst="rect">
            <a:avLst/>
          </a:prstGeom>
        </p:spPr>
      </p:pic>
      <p:pic>
        <p:nvPicPr>
          <p:cNvPr id="4" name="Picture 3">
            <a:extLst>
              <a:ext uri="{FF2B5EF4-FFF2-40B4-BE49-F238E27FC236}">
                <a16:creationId xmlns:a16="http://schemas.microsoft.com/office/drawing/2014/main" id="{78C6D547-D901-367A-504A-778366A1BEBE}"/>
              </a:ext>
            </a:extLst>
          </p:cNvPr>
          <p:cNvPicPr>
            <a:picLocks noChangeAspect="1"/>
          </p:cNvPicPr>
          <p:nvPr/>
        </p:nvPicPr>
        <p:blipFill>
          <a:blip r:embed="rId3"/>
          <a:stretch>
            <a:fillRect/>
          </a:stretch>
        </p:blipFill>
        <p:spPr>
          <a:xfrm>
            <a:off x="6418742" y="204439"/>
            <a:ext cx="5320418" cy="6523464"/>
          </a:xfrm>
          <a:prstGeom prst="rect">
            <a:avLst/>
          </a:prstGeom>
        </p:spPr>
      </p:pic>
    </p:spTree>
    <p:extLst>
      <p:ext uri="{BB962C8B-B14F-4D97-AF65-F5344CB8AC3E}">
        <p14:creationId xmlns:p14="http://schemas.microsoft.com/office/powerpoint/2010/main" val="390321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104900" y="95250"/>
              <a:ext cx="4667250" cy="6229350"/>
            </a:xfrm>
            <a:prstGeom prst="rect">
              <a:avLst/>
            </a:prstGeom>
          </p:spPr>
        </p:pic>
        <p:sp>
          <p:nvSpPr>
            <p:cNvPr id="5" name="object 5"/>
            <p:cNvSpPr/>
            <p:nvPr/>
          </p:nvSpPr>
          <p:spPr>
            <a:xfrm>
              <a:off x="6096000" y="1143000"/>
              <a:ext cx="0" cy="4572000"/>
            </a:xfrm>
            <a:custGeom>
              <a:avLst/>
              <a:gdLst/>
              <a:ahLst/>
              <a:cxnLst/>
              <a:rect l="l" t="t" r="r" b="b"/>
              <a:pathLst>
                <a:path h="4572000">
                  <a:moveTo>
                    <a:pt x="0" y="4572000"/>
                  </a:moveTo>
                  <a:lnTo>
                    <a:pt x="0" y="0"/>
                  </a:lnTo>
                </a:path>
              </a:pathLst>
            </a:custGeom>
            <a:ln w="19050">
              <a:solidFill>
                <a:srgbClr val="495255"/>
              </a:solidFill>
            </a:ln>
          </p:spPr>
          <p:txBody>
            <a:bodyPr wrap="square" lIns="0" tIns="0" rIns="0" bIns="0" rtlCol="0"/>
            <a:lstStyle/>
            <a:p>
              <a:endParaRPr/>
            </a:p>
          </p:txBody>
        </p:sp>
        <p:pic>
          <p:nvPicPr>
            <p:cNvPr id="6" name="object 6"/>
            <p:cNvPicPr/>
            <p:nvPr/>
          </p:nvPicPr>
          <p:blipFill>
            <a:blip r:embed="rId4" cstate="print"/>
            <a:stretch>
              <a:fillRect/>
            </a:stretch>
          </p:blipFill>
          <p:spPr>
            <a:xfrm>
              <a:off x="6419850" y="314325"/>
              <a:ext cx="4505325" cy="6010275"/>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6715125" y="0"/>
              <a:ext cx="4533900" cy="6791322"/>
            </a:xfrm>
            <a:prstGeom prst="rect">
              <a:avLst/>
            </a:prstGeom>
          </p:spPr>
        </p:pic>
      </p:grpSp>
      <p:sp>
        <p:nvSpPr>
          <p:cNvPr id="5" name="TextBox 4">
            <a:extLst>
              <a:ext uri="{FF2B5EF4-FFF2-40B4-BE49-F238E27FC236}">
                <a16:creationId xmlns:a16="http://schemas.microsoft.com/office/drawing/2014/main" id="{5902B2EF-9D32-29F8-BE6D-ECB80838749D}"/>
              </a:ext>
            </a:extLst>
          </p:cNvPr>
          <p:cNvSpPr txBox="1"/>
          <p:nvPr/>
        </p:nvSpPr>
        <p:spPr>
          <a:xfrm>
            <a:off x="313436" y="2749330"/>
            <a:ext cx="6134436" cy="646331"/>
          </a:xfrm>
          <a:prstGeom prst="rect">
            <a:avLst/>
          </a:prstGeom>
          <a:noFill/>
        </p:spPr>
        <p:txBody>
          <a:bodyPr wrap="none" rtlCol="0">
            <a:spAutoFit/>
          </a:bodyPr>
          <a:lstStyle/>
          <a:p>
            <a:r>
              <a:rPr lang="en-US" sz="3600"/>
              <a:t>Initial Attack Air to Ground Map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9537" y="1484202"/>
            <a:ext cx="9641566" cy="1863725"/>
          </a:xfrm>
        </p:spPr>
        <p:txBody>
          <a:bodyPr>
            <a:normAutofit/>
          </a:bodyPr>
          <a:lstStyle/>
          <a:p>
            <a:r>
              <a:rPr lang="en-US" sz="3600" dirty="0"/>
              <a:t>North ops predictive services</a:t>
            </a:r>
            <a:br>
              <a:rPr lang="en-US" sz="3600" dirty="0"/>
            </a:br>
            <a:r>
              <a:rPr lang="en-US" sz="3600" dirty="0"/>
              <a:t>2025 fire season outlook</a:t>
            </a:r>
            <a:br>
              <a:rPr lang="en-US" sz="3600" dirty="0"/>
            </a:br>
            <a:r>
              <a:rPr lang="en-US" sz="3600" dirty="0"/>
              <a:t>early analysis</a:t>
            </a:r>
          </a:p>
        </p:txBody>
      </p:sp>
    </p:spTree>
    <p:extLst>
      <p:ext uri="{BB962C8B-B14F-4D97-AF65-F5344CB8AC3E}">
        <p14:creationId xmlns:p14="http://schemas.microsoft.com/office/powerpoint/2010/main" val="309999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E3AEC0-F5F4-B5F7-D1E5-3F60606C6B1D}"/>
              </a:ext>
            </a:extLst>
          </p:cNvPr>
          <p:cNvSpPr txBox="1"/>
          <p:nvPr/>
        </p:nvSpPr>
        <p:spPr>
          <a:xfrm>
            <a:off x="1969265" y="227826"/>
            <a:ext cx="82557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2025 Seasonal Outlooks – June, July, August</a:t>
            </a:r>
          </a:p>
        </p:txBody>
      </p:sp>
      <p:pic>
        <p:nvPicPr>
          <p:cNvPr id="9" name="Picture 8" descr="/products/predictions/long_range/lead04/off04_temp.gif">
            <a:extLst>
              <a:ext uri="{FF2B5EF4-FFF2-40B4-BE49-F238E27FC236}">
                <a16:creationId xmlns:a16="http://schemas.microsoft.com/office/drawing/2014/main" id="{41728E50-93D7-78C2-4DCD-425C5F747C29}"/>
              </a:ext>
            </a:extLst>
          </p:cNvPr>
          <p:cNvPicPr>
            <a:picLocks noChangeAspect="1"/>
          </p:cNvPicPr>
          <p:nvPr/>
        </p:nvPicPr>
        <p:blipFill>
          <a:blip r:embed="rId2"/>
          <a:stretch>
            <a:fillRect/>
          </a:stretch>
        </p:blipFill>
        <p:spPr>
          <a:xfrm>
            <a:off x="2005" y="1336416"/>
            <a:ext cx="6091988" cy="4746639"/>
          </a:xfrm>
          <a:prstGeom prst="rect">
            <a:avLst/>
          </a:prstGeom>
        </p:spPr>
      </p:pic>
      <p:pic>
        <p:nvPicPr>
          <p:cNvPr id="10" name="Picture 9" descr="/products/predictions/long_range/lead04/off04_prcp.gif">
            <a:extLst>
              <a:ext uri="{FF2B5EF4-FFF2-40B4-BE49-F238E27FC236}">
                <a16:creationId xmlns:a16="http://schemas.microsoft.com/office/drawing/2014/main" id="{B4919F15-1316-AF24-B4C8-27B9EDF687E8}"/>
              </a:ext>
            </a:extLst>
          </p:cNvPr>
          <p:cNvPicPr>
            <a:picLocks noChangeAspect="1"/>
          </p:cNvPicPr>
          <p:nvPr/>
        </p:nvPicPr>
        <p:blipFill>
          <a:blip r:embed="rId3"/>
          <a:stretch>
            <a:fillRect/>
          </a:stretch>
        </p:blipFill>
        <p:spPr>
          <a:xfrm>
            <a:off x="6098005" y="1336416"/>
            <a:ext cx="6091989" cy="4746640"/>
          </a:xfrm>
          <a:prstGeom prst="rect">
            <a:avLst/>
          </a:prstGeom>
        </p:spPr>
      </p:pic>
    </p:spTree>
    <p:extLst>
      <p:ext uri="{BB962C8B-B14F-4D97-AF65-F5344CB8AC3E}">
        <p14:creationId xmlns:p14="http://schemas.microsoft.com/office/powerpoint/2010/main" val="148979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F6647-DC65-CDD8-697E-8F34B61252CF}"/>
              </a:ext>
            </a:extLst>
          </p:cNvPr>
          <p:cNvSpPr txBox="1"/>
          <p:nvPr/>
        </p:nvSpPr>
        <p:spPr>
          <a:xfrm>
            <a:off x="1828703" y="186343"/>
            <a:ext cx="85418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Looking Forward – Significant Fire Potential</a:t>
            </a:r>
            <a:br>
              <a:rPr lang="en-US" sz="3600" dirty="0"/>
            </a:br>
            <a:r>
              <a:rPr lang="en-US" sz="1600">
                <a:ea typeface="+mn-lt"/>
                <a:cs typeface="+mn-lt"/>
              </a:rPr>
              <a:t>ISSUED March 1, 2025 VALID March - June</a:t>
            </a:r>
            <a:r>
              <a:rPr lang="en-US" sz="3600" dirty="0">
                <a:ea typeface="+mn-lt"/>
                <a:cs typeface="+mn-lt"/>
              </a:rPr>
              <a:t> </a:t>
            </a:r>
            <a:r>
              <a:rPr lang="en-US" sz="1600">
                <a:ea typeface="+mn-lt"/>
                <a:cs typeface="+mn-lt"/>
              </a:rPr>
              <a:t>2025</a:t>
            </a:r>
            <a:endParaRPr lang="en-US" sz="1600" dirty="0"/>
          </a:p>
        </p:txBody>
      </p:sp>
      <p:sp>
        <p:nvSpPr>
          <p:cNvPr id="4" name="TextBox 3">
            <a:extLst>
              <a:ext uri="{FF2B5EF4-FFF2-40B4-BE49-F238E27FC236}">
                <a16:creationId xmlns:a16="http://schemas.microsoft.com/office/drawing/2014/main" id="{D4736A4E-DF80-0FB4-F635-4324CF1A01F6}"/>
              </a:ext>
            </a:extLst>
          </p:cNvPr>
          <p:cNvSpPr txBox="1"/>
          <p:nvPr/>
        </p:nvSpPr>
        <p:spPr>
          <a:xfrm>
            <a:off x="5421351" y="1546302"/>
            <a:ext cx="634876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Active jet stream periods creating cool/moist weather expected during most of March. </a:t>
            </a:r>
            <a:endParaRPr lang="en-US" dirty="0"/>
          </a:p>
          <a:p>
            <a:endParaRPr lang="en-US" dirty="0">
              <a:ea typeface="+mn-lt"/>
              <a:cs typeface="+mn-lt"/>
            </a:endParaRPr>
          </a:p>
          <a:p>
            <a:r>
              <a:rPr lang="en-US" dirty="0">
                <a:ea typeface="+mn-lt"/>
                <a:cs typeface="+mn-lt"/>
              </a:rPr>
              <a:t>• April is expected to be the transition month with timely moisture intrusions and near to above normal precipitation while May and June trend warmer and drier than normal. </a:t>
            </a:r>
            <a:endParaRPr lang="en-US"/>
          </a:p>
          <a:p>
            <a:endParaRPr lang="en-US">
              <a:ea typeface="+mn-lt"/>
              <a:cs typeface="+mn-lt"/>
            </a:endParaRPr>
          </a:p>
          <a:p>
            <a:r>
              <a:rPr lang="en-US" dirty="0">
                <a:ea typeface="+mn-lt"/>
                <a:cs typeface="+mn-lt"/>
              </a:rPr>
              <a:t>• Transitional green-up and snow cover will serve as fire spread barriers during this period. </a:t>
            </a:r>
          </a:p>
          <a:p>
            <a:endParaRPr lang="en-US">
              <a:ea typeface="+mn-lt"/>
              <a:cs typeface="+mn-lt"/>
            </a:endParaRPr>
          </a:p>
          <a:p>
            <a:r>
              <a:rPr lang="en-US" dirty="0">
                <a:ea typeface="+mn-lt"/>
                <a:cs typeface="+mn-lt"/>
              </a:rPr>
              <a:t>• Extended flammable fuel alignments in terms of cured grasses and critically dry dead fuels will be possible across the lowlands during June but confidence is not high enough at this time to warrant an above normal outlook. </a:t>
            </a:r>
          </a:p>
          <a:p>
            <a:endParaRPr lang="en-US" dirty="0">
              <a:ea typeface="+mn-lt"/>
              <a:cs typeface="+mn-lt"/>
            </a:endParaRPr>
          </a:p>
          <a:p>
            <a:r>
              <a:rPr lang="en-US" dirty="0">
                <a:ea typeface="+mn-lt"/>
                <a:cs typeface="+mn-lt"/>
              </a:rPr>
              <a:t>• Significant Fire Potential is projected to be normal from March through June and June historically represents the month when large fire activity increases. </a:t>
            </a:r>
            <a:endParaRPr lang="en-US"/>
          </a:p>
        </p:txBody>
      </p:sp>
      <p:pic>
        <p:nvPicPr>
          <p:cNvPr id="3" name="Picture 2">
            <a:extLst>
              <a:ext uri="{FF2B5EF4-FFF2-40B4-BE49-F238E27FC236}">
                <a16:creationId xmlns:a16="http://schemas.microsoft.com/office/drawing/2014/main" id="{A450F6C9-036D-57BC-F701-683A455E4F25}"/>
              </a:ext>
            </a:extLst>
          </p:cNvPr>
          <p:cNvPicPr>
            <a:picLocks noChangeAspect="1"/>
          </p:cNvPicPr>
          <p:nvPr/>
        </p:nvPicPr>
        <p:blipFill>
          <a:blip r:embed="rId2"/>
          <a:stretch>
            <a:fillRect/>
          </a:stretch>
        </p:blipFill>
        <p:spPr>
          <a:xfrm>
            <a:off x="642938" y="1294148"/>
            <a:ext cx="4509337" cy="5472865"/>
          </a:xfrm>
          <a:prstGeom prst="rect">
            <a:avLst/>
          </a:prstGeom>
        </p:spPr>
      </p:pic>
    </p:spTree>
    <p:extLst>
      <p:ext uri="{BB962C8B-B14F-4D97-AF65-F5344CB8AC3E}">
        <p14:creationId xmlns:p14="http://schemas.microsoft.com/office/powerpoint/2010/main" val="62358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EBC610-98B6-4723-D5A4-334FAC9AF714}"/>
              </a:ext>
            </a:extLst>
          </p:cNvPr>
          <p:cNvSpPr txBox="1"/>
          <p:nvPr/>
        </p:nvSpPr>
        <p:spPr>
          <a:xfrm>
            <a:off x="2219794" y="352269"/>
            <a:ext cx="72402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Predictive Services 4-Month Outlook​</a:t>
            </a:r>
          </a:p>
        </p:txBody>
      </p:sp>
      <p:pic>
        <p:nvPicPr>
          <p:cNvPr id="3" name="Picture 2">
            <a:extLst>
              <a:ext uri="{FF2B5EF4-FFF2-40B4-BE49-F238E27FC236}">
                <a16:creationId xmlns:a16="http://schemas.microsoft.com/office/drawing/2014/main" id="{33A78D8E-79DD-E0DF-C711-2B3269AA970F}"/>
              </a:ext>
            </a:extLst>
          </p:cNvPr>
          <p:cNvPicPr>
            <a:picLocks noChangeAspect="1"/>
          </p:cNvPicPr>
          <p:nvPr/>
        </p:nvPicPr>
        <p:blipFill>
          <a:blip r:embed="rId2"/>
          <a:stretch>
            <a:fillRect/>
          </a:stretch>
        </p:blipFill>
        <p:spPr>
          <a:xfrm>
            <a:off x="0" y="1296209"/>
            <a:ext cx="12192000" cy="4887214"/>
          </a:xfrm>
          <a:prstGeom prst="rect">
            <a:avLst/>
          </a:prstGeom>
        </p:spPr>
      </p:pic>
    </p:spTree>
    <p:extLst>
      <p:ext uri="{BB962C8B-B14F-4D97-AF65-F5344CB8AC3E}">
        <p14:creationId xmlns:p14="http://schemas.microsoft.com/office/powerpoint/2010/main" val="55629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3E0FD6-1C9A-0F6C-3870-60B079CCC1E0}"/>
              </a:ext>
            </a:extLst>
          </p:cNvPr>
          <p:cNvSpPr txBox="1"/>
          <p:nvPr/>
        </p:nvSpPr>
        <p:spPr>
          <a:xfrm>
            <a:off x="2414530" y="-363"/>
            <a:ext cx="76181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California Precipitation (Water Year)</a:t>
            </a:r>
          </a:p>
        </p:txBody>
      </p:sp>
      <p:pic>
        <p:nvPicPr>
          <p:cNvPr id="5" name="Picture 4">
            <a:extLst>
              <a:ext uri="{FF2B5EF4-FFF2-40B4-BE49-F238E27FC236}">
                <a16:creationId xmlns:a16="http://schemas.microsoft.com/office/drawing/2014/main" id="{4E0269B0-941A-9530-0B20-6AA4A258145D}"/>
              </a:ext>
            </a:extLst>
          </p:cNvPr>
          <p:cNvPicPr>
            <a:picLocks noChangeAspect="1"/>
          </p:cNvPicPr>
          <p:nvPr/>
        </p:nvPicPr>
        <p:blipFill>
          <a:blip r:embed="rId2"/>
          <a:stretch>
            <a:fillRect/>
          </a:stretch>
        </p:blipFill>
        <p:spPr>
          <a:xfrm>
            <a:off x="788559" y="601580"/>
            <a:ext cx="5310963" cy="6216315"/>
          </a:xfrm>
          <a:prstGeom prst="rect">
            <a:avLst/>
          </a:prstGeom>
        </p:spPr>
      </p:pic>
      <p:pic>
        <p:nvPicPr>
          <p:cNvPr id="6" name="Picture 5">
            <a:extLst>
              <a:ext uri="{FF2B5EF4-FFF2-40B4-BE49-F238E27FC236}">
                <a16:creationId xmlns:a16="http://schemas.microsoft.com/office/drawing/2014/main" id="{052C427A-72CD-D6E7-E177-2C8715AE1A0E}"/>
              </a:ext>
            </a:extLst>
          </p:cNvPr>
          <p:cNvPicPr>
            <a:picLocks noChangeAspect="1"/>
          </p:cNvPicPr>
          <p:nvPr/>
        </p:nvPicPr>
        <p:blipFill>
          <a:blip r:embed="rId3"/>
          <a:stretch>
            <a:fillRect/>
          </a:stretch>
        </p:blipFill>
        <p:spPr>
          <a:xfrm>
            <a:off x="6224082" y="601579"/>
            <a:ext cx="5057785" cy="6216316"/>
          </a:xfrm>
          <a:prstGeom prst="rect">
            <a:avLst/>
          </a:prstGeom>
        </p:spPr>
      </p:pic>
    </p:spTree>
    <p:extLst>
      <p:ext uri="{BB962C8B-B14F-4D97-AF65-F5344CB8AC3E}">
        <p14:creationId xmlns:p14="http://schemas.microsoft.com/office/powerpoint/2010/main" val="341447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6163"/>
            <a:ext cx="12192000" cy="6858000"/>
          </a:xfrm>
          <a:prstGeom prst="rect">
            <a:avLst/>
          </a:prstGeom>
        </p:spPr>
      </p:pic>
      <p:grpSp>
        <p:nvGrpSpPr>
          <p:cNvPr id="8" name="object 8"/>
          <p:cNvGrpSpPr/>
          <p:nvPr/>
        </p:nvGrpSpPr>
        <p:grpSpPr>
          <a:xfrm>
            <a:off x="411164" y="3559811"/>
            <a:ext cx="1751330" cy="695960"/>
            <a:chOff x="1043243" y="3165860"/>
            <a:chExt cx="1751330" cy="695960"/>
          </a:xfrm>
        </p:grpSpPr>
        <p:sp>
          <p:nvSpPr>
            <p:cNvPr id="9" name="object 9"/>
            <p:cNvSpPr/>
            <p:nvPr/>
          </p:nvSpPr>
          <p:spPr>
            <a:xfrm>
              <a:off x="1065606" y="3190061"/>
              <a:ext cx="1728470" cy="671830"/>
            </a:xfrm>
            <a:custGeom>
              <a:avLst/>
              <a:gdLst/>
              <a:ahLst/>
              <a:cxnLst/>
              <a:rect l="l" t="t" r="r" b="b"/>
              <a:pathLst>
                <a:path w="1728470" h="671829">
                  <a:moveTo>
                    <a:pt x="1728470" y="0"/>
                  </a:moveTo>
                  <a:lnTo>
                    <a:pt x="0" y="0"/>
                  </a:lnTo>
                  <a:lnTo>
                    <a:pt x="0" y="671601"/>
                  </a:lnTo>
                  <a:lnTo>
                    <a:pt x="1728470" y="671601"/>
                  </a:lnTo>
                  <a:lnTo>
                    <a:pt x="1728470" y="662520"/>
                  </a:lnTo>
                  <a:lnTo>
                    <a:pt x="1728470" y="653453"/>
                  </a:lnTo>
                  <a:lnTo>
                    <a:pt x="1728470" y="18161"/>
                  </a:lnTo>
                  <a:lnTo>
                    <a:pt x="1728470" y="9080"/>
                  </a:lnTo>
                  <a:lnTo>
                    <a:pt x="1728470" y="0"/>
                  </a:lnTo>
                  <a:close/>
                </a:path>
              </a:pathLst>
            </a:custGeom>
            <a:solidFill>
              <a:srgbClr val="808080"/>
            </a:solidFill>
          </p:spPr>
          <p:txBody>
            <a:bodyPr wrap="square" lIns="0" tIns="0" rIns="0" bIns="0" rtlCol="0"/>
            <a:lstStyle/>
            <a:p>
              <a:endParaRPr/>
            </a:p>
          </p:txBody>
        </p:sp>
        <p:sp>
          <p:nvSpPr>
            <p:cNvPr id="10" name="object 10"/>
            <p:cNvSpPr/>
            <p:nvPr/>
          </p:nvSpPr>
          <p:spPr>
            <a:xfrm>
              <a:off x="1051634" y="3174935"/>
              <a:ext cx="1711960" cy="654050"/>
            </a:xfrm>
            <a:custGeom>
              <a:avLst/>
              <a:gdLst/>
              <a:ahLst/>
              <a:cxnLst/>
              <a:rect l="l" t="t" r="r" b="b"/>
              <a:pathLst>
                <a:path w="1711960" h="654050">
                  <a:moveTo>
                    <a:pt x="1711677" y="0"/>
                  </a:moveTo>
                  <a:lnTo>
                    <a:pt x="0" y="0"/>
                  </a:lnTo>
                  <a:lnTo>
                    <a:pt x="0" y="653445"/>
                  </a:lnTo>
                  <a:lnTo>
                    <a:pt x="1711677" y="653445"/>
                  </a:lnTo>
                  <a:lnTo>
                    <a:pt x="1711677" y="0"/>
                  </a:lnTo>
                  <a:close/>
                </a:path>
              </a:pathLst>
            </a:custGeom>
            <a:solidFill>
              <a:srgbClr val="FFFFFF"/>
            </a:solidFill>
          </p:spPr>
          <p:txBody>
            <a:bodyPr wrap="square" lIns="0" tIns="0" rIns="0" bIns="0" rtlCol="0"/>
            <a:lstStyle/>
            <a:p>
              <a:endParaRPr/>
            </a:p>
          </p:txBody>
        </p:sp>
        <p:sp>
          <p:nvSpPr>
            <p:cNvPr id="11" name="object 11"/>
            <p:cNvSpPr/>
            <p:nvPr/>
          </p:nvSpPr>
          <p:spPr>
            <a:xfrm>
              <a:off x="1043243" y="3165860"/>
              <a:ext cx="1728470" cy="671830"/>
            </a:xfrm>
            <a:custGeom>
              <a:avLst/>
              <a:gdLst/>
              <a:ahLst/>
              <a:cxnLst/>
              <a:rect l="l" t="t" r="r" b="b"/>
              <a:pathLst>
                <a:path w="1728470" h="671829">
                  <a:moveTo>
                    <a:pt x="1728459" y="0"/>
                  </a:moveTo>
                  <a:lnTo>
                    <a:pt x="0" y="0"/>
                  </a:lnTo>
                  <a:lnTo>
                    <a:pt x="0" y="671596"/>
                  </a:lnTo>
                  <a:lnTo>
                    <a:pt x="1728459" y="671596"/>
                  </a:lnTo>
                  <a:lnTo>
                    <a:pt x="1728459" y="662520"/>
                  </a:lnTo>
                  <a:lnTo>
                    <a:pt x="16781" y="662520"/>
                  </a:lnTo>
                  <a:lnTo>
                    <a:pt x="8390" y="653445"/>
                  </a:lnTo>
                  <a:lnTo>
                    <a:pt x="16781" y="653445"/>
                  </a:lnTo>
                  <a:lnTo>
                    <a:pt x="16781" y="18151"/>
                  </a:lnTo>
                  <a:lnTo>
                    <a:pt x="8390" y="18151"/>
                  </a:lnTo>
                  <a:lnTo>
                    <a:pt x="16781" y="9075"/>
                  </a:lnTo>
                  <a:lnTo>
                    <a:pt x="1728459" y="9075"/>
                  </a:lnTo>
                  <a:lnTo>
                    <a:pt x="1728459" y="0"/>
                  </a:lnTo>
                  <a:close/>
                </a:path>
                <a:path w="1728470" h="671829">
                  <a:moveTo>
                    <a:pt x="16781" y="653445"/>
                  </a:moveTo>
                  <a:lnTo>
                    <a:pt x="8390" y="653445"/>
                  </a:lnTo>
                  <a:lnTo>
                    <a:pt x="16781" y="662520"/>
                  </a:lnTo>
                  <a:lnTo>
                    <a:pt x="16781" y="653445"/>
                  </a:lnTo>
                  <a:close/>
                </a:path>
                <a:path w="1728470" h="671829">
                  <a:moveTo>
                    <a:pt x="1711677" y="653445"/>
                  </a:moveTo>
                  <a:lnTo>
                    <a:pt x="16781" y="653445"/>
                  </a:lnTo>
                  <a:lnTo>
                    <a:pt x="16781" y="662520"/>
                  </a:lnTo>
                  <a:lnTo>
                    <a:pt x="1711677" y="662520"/>
                  </a:lnTo>
                  <a:lnTo>
                    <a:pt x="1711677" y="653445"/>
                  </a:lnTo>
                  <a:close/>
                </a:path>
                <a:path w="1728470" h="671829">
                  <a:moveTo>
                    <a:pt x="1711677" y="9075"/>
                  </a:moveTo>
                  <a:lnTo>
                    <a:pt x="1711677" y="662520"/>
                  </a:lnTo>
                  <a:lnTo>
                    <a:pt x="1720068" y="653445"/>
                  </a:lnTo>
                  <a:lnTo>
                    <a:pt x="1728459" y="653445"/>
                  </a:lnTo>
                  <a:lnTo>
                    <a:pt x="1728459" y="18151"/>
                  </a:lnTo>
                  <a:lnTo>
                    <a:pt x="1720068" y="18151"/>
                  </a:lnTo>
                  <a:lnTo>
                    <a:pt x="1711677" y="9075"/>
                  </a:lnTo>
                  <a:close/>
                </a:path>
                <a:path w="1728470" h="671829">
                  <a:moveTo>
                    <a:pt x="1728459" y="653445"/>
                  </a:moveTo>
                  <a:lnTo>
                    <a:pt x="1720068" y="653445"/>
                  </a:lnTo>
                  <a:lnTo>
                    <a:pt x="1711677" y="662520"/>
                  </a:lnTo>
                  <a:lnTo>
                    <a:pt x="1728459" y="662520"/>
                  </a:lnTo>
                  <a:lnTo>
                    <a:pt x="1728459" y="653445"/>
                  </a:lnTo>
                  <a:close/>
                </a:path>
                <a:path w="1728470" h="671829">
                  <a:moveTo>
                    <a:pt x="16781" y="9075"/>
                  </a:moveTo>
                  <a:lnTo>
                    <a:pt x="8390" y="18151"/>
                  </a:lnTo>
                  <a:lnTo>
                    <a:pt x="16781" y="18151"/>
                  </a:lnTo>
                  <a:lnTo>
                    <a:pt x="16781" y="9075"/>
                  </a:lnTo>
                  <a:close/>
                </a:path>
                <a:path w="1728470" h="671829">
                  <a:moveTo>
                    <a:pt x="1711677" y="9075"/>
                  </a:moveTo>
                  <a:lnTo>
                    <a:pt x="16781" y="9075"/>
                  </a:lnTo>
                  <a:lnTo>
                    <a:pt x="16781" y="18151"/>
                  </a:lnTo>
                  <a:lnTo>
                    <a:pt x="1711677" y="18151"/>
                  </a:lnTo>
                  <a:lnTo>
                    <a:pt x="1711677" y="9075"/>
                  </a:lnTo>
                  <a:close/>
                </a:path>
                <a:path w="1728470" h="671829">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2" name="object 12"/>
          <p:cNvSpPr txBox="1"/>
          <p:nvPr/>
        </p:nvSpPr>
        <p:spPr>
          <a:xfrm>
            <a:off x="399778" y="3595287"/>
            <a:ext cx="1711960" cy="512063"/>
          </a:xfrm>
          <a:prstGeom prst="rect">
            <a:avLst/>
          </a:prstGeom>
        </p:spPr>
        <p:txBody>
          <a:bodyPr vert="horz" wrap="square" lIns="0" tIns="21590" rIns="0" bIns="0" rtlCol="0" anchor="t">
            <a:spAutoFit/>
          </a:bodyPr>
          <a:lstStyle/>
          <a:p>
            <a:pPr marR="39370" algn="ctr">
              <a:lnSpc>
                <a:spcPct val="89314"/>
              </a:lnSpc>
              <a:spcBef>
                <a:spcPts val="170"/>
              </a:spcBef>
            </a:pPr>
            <a:r>
              <a:rPr sz="950" b="1" spc="-55" dirty="0">
                <a:latin typeface="Arial"/>
                <a:cs typeface="Arial"/>
              </a:rPr>
              <a:t>CONTRA</a:t>
            </a:r>
            <a:r>
              <a:rPr sz="950" b="1" spc="-20" dirty="0">
                <a:latin typeface="Arial"/>
                <a:cs typeface="Arial"/>
              </a:rPr>
              <a:t> </a:t>
            </a:r>
            <a:r>
              <a:rPr sz="950" b="1" spc="-55" dirty="0">
                <a:latin typeface="Arial"/>
                <a:cs typeface="Arial"/>
              </a:rPr>
              <a:t>COS</a:t>
            </a:r>
            <a:r>
              <a:rPr sz="950" b="1" spc="-45" dirty="0">
                <a:latin typeface="Arial"/>
                <a:cs typeface="Arial"/>
              </a:rPr>
              <a:t>T</a:t>
            </a:r>
            <a:r>
              <a:rPr sz="950" b="1" spc="-55" dirty="0">
                <a:latin typeface="Arial"/>
                <a:cs typeface="Arial"/>
              </a:rPr>
              <a:t>A</a:t>
            </a:r>
            <a:r>
              <a:rPr sz="950" b="1" spc="-15" dirty="0">
                <a:latin typeface="Arial"/>
                <a:cs typeface="Arial"/>
              </a:rPr>
              <a:t> </a:t>
            </a:r>
            <a:r>
              <a:rPr lang="en-US" sz="950" b="1" spc="-50" dirty="0">
                <a:latin typeface="Arial"/>
                <a:cs typeface="Arial"/>
              </a:rPr>
              <a:t>BAT</a:t>
            </a:r>
            <a:r>
              <a:rPr lang="en-US" sz="950" b="1" spc="-45" dirty="0">
                <a:latin typeface="Arial"/>
                <a:cs typeface="Arial"/>
              </a:rPr>
              <a:t>TALION</a:t>
            </a:r>
            <a:endParaRPr lang="en-US" sz="950" dirty="0">
              <a:latin typeface="Arial"/>
              <a:cs typeface="Arial"/>
            </a:endParaRPr>
          </a:p>
          <a:p>
            <a:pPr marR="38100" algn="ctr">
              <a:lnSpc>
                <a:spcPct val="87719"/>
              </a:lnSpc>
            </a:pPr>
            <a:r>
              <a:rPr sz="950" b="1" spc="-45" dirty="0">
                <a:latin typeface="Arial"/>
                <a:cs typeface="Arial"/>
              </a:rPr>
              <a:t>B16</a:t>
            </a:r>
            <a:r>
              <a:rPr sz="950" b="1" spc="-35" dirty="0">
                <a:latin typeface="Arial"/>
                <a:cs typeface="Arial"/>
              </a:rPr>
              <a:t>1</a:t>
            </a:r>
            <a:r>
              <a:rPr sz="950" b="1" spc="-40" dirty="0">
                <a:latin typeface="Arial"/>
                <a:cs typeface="Arial"/>
              </a:rPr>
              <a:t>6</a:t>
            </a:r>
            <a:r>
              <a:rPr sz="950" b="1" spc="-25" dirty="0">
                <a:latin typeface="Arial"/>
                <a:cs typeface="Arial"/>
              </a:rPr>
              <a:t> </a:t>
            </a:r>
            <a:r>
              <a:rPr sz="950" b="1" spc="-55" dirty="0">
                <a:latin typeface="Arial"/>
                <a:cs typeface="Arial"/>
              </a:rPr>
              <a:t>B</a:t>
            </a:r>
            <a:r>
              <a:rPr sz="950" b="1" spc="-25" dirty="0">
                <a:latin typeface="Arial"/>
                <a:cs typeface="Arial"/>
              </a:rPr>
              <a:t>r</a:t>
            </a:r>
            <a:r>
              <a:rPr sz="950" b="1" spc="-40" dirty="0">
                <a:latin typeface="Arial"/>
                <a:cs typeface="Arial"/>
              </a:rPr>
              <a:t>y</a:t>
            </a:r>
            <a:r>
              <a:rPr sz="950" b="1" spc="-45" dirty="0">
                <a:latin typeface="Arial"/>
                <a:cs typeface="Arial"/>
              </a:rPr>
              <a:t>a</a:t>
            </a:r>
            <a:r>
              <a:rPr lang="en-US" sz="950" b="1" spc="-45" dirty="0">
                <a:latin typeface="Arial"/>
                <a:cs typeface="Arial"/>
              </a:rPr>
              <a:t>n Goff</a:t>
            </a:r>
            <a:endParaRPr sz="950" dirty="0">
              <a:latin typeface="Arial"/>
              <a:cs typeface="Arial"/>
            </a:endParaRPr>
          </a:p>
          <a:p>
            <a:pPr marR="3619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16</a:t>
            </a:r>
            <a:endParaRPr sz="850" dirty="0">
              <a:latin typeface="Arial"/>
              <a:cs typeface="Arial"/>
            </a:endParaRPr>
          </a:p>
          <a:p>
            <a:pPr marR="37465" algn="ctr">
              <a:lnSpc>
                <a:spcPct val="89126"/>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(925</a:t>
            </a:r>
            <a:r>
              <a:rPr sz="850" spc="-20" dirty="0">
                <a:latin typeface="Arial"/>
                <a:cs typeface="Arial"/>
              </a:rPr>
              <a:t>)</a:t>
            </a:r>
            <a:r>
              <a:rPr sz="850" spc="-25" dirty="0">
                <a:latin typeface="Arial"/>
                <a:cs typeface="Arial"/>
              </a:rPr>
              <a:t> </a:t>
            </a:r>
            <a:r>
              <a:rPr sz="850" spc="-35" dirty="0">
                <a:latin typeface="Arial"/>
                <a:cs typeface="Arial"/>
              </a:rPr>
              <a:t>67</a:t>
            </a:r>
            <a:r>
              <a:rPr sz="850" spc="-30" dirty="0">
                <a:latin typeface="Arial"/>
                <a:cs typeface="Arial"/>
              </a:rPr>
              <a:t>2</a:t>
            </a:r>
            <a:r>
              <a:rPr sz="850" spc="-25" dirty="0">
                <a:latin typeface="Arial"/>
                <a:cs typeface="Arial"/>
              </a:rPr>
              <a:t>-</a:t>
            </a:r>
            <a:r>
              <a:rPr sz="850" spc="-45" dirty="0">
                <a:latin typeface="Arial"/>
                <a:cs typeface="Arial"/>
              </a:rPr>
              <a:t>6</a:t>
            </a:r>
            <a:r>
              <a:rPr sz="850" spc="-35" dirty="0">
                <a:latin typeface="Arial"/>
                <a:cs typeface="Arial"/>
              </a:rPr>
              <a:t>400</a:t>
            </a:r>
            <a:endParaRPr sz="850" dirty="0">
              <a:latin typeface="Arial"/>
              <a:cs typeface="Arial"/>
            </a:endParaRPr>
          </a:p>
        </p:txBody>
      </p:sp>
      <p:grpSp>
        <p:nvGrpSpPr>
          <p:cNvPr id="13" name="object 13"/>
          <p:cNvGrpSpPr/>
          <p:nvPr/>
        </p:nvGrpSpPr>
        <p:grpSpPr>
          <a:xfrm>
            <a:off x="378626" y="2854601"/>
            <a:ext cx="1751330" cy="645795"/>
            <a:chOff x="1043243" y="2437994"/>
            <a:chExt cx="1751330" cy="645795"/>
          </a:xfrm>
        </p:grpSpPr>
        <p:sp>
          <p:nvSpPr>
            <p:cNvPr id="14" name="object 14"/>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15" name="object 15"/>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16" name="object 16"/>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7" name="object 17"/>
          <p:cNvSpPr txBox="1"/>
          <p:nvPr/>
        </p:nvSpPr>
        <p:spPr>
          <a:xfrm>
            <a:off x="396735" y="2871668"/>
            <a:ext cx="1711960" cy="512063"/>
          </a:xfrm>
          <a:prstGeom prst="rect">
            <a:avLst/>
          </a:prstGeom>
        </p:spPr>
        <p:txBody>
          <a:bodyPr vert="horz" wrap="square" lIns="0" tIns="20320" rIns="0" bIns="0" rtlCol="0" anchor="t">
            <a:spAutoFit/>
          </a:bodyPr>
          <a:lstStyle/>
          <a:p>
            <a:pPr marR="38100" algn="ctr">
              <a:lnSpc>
                <a:spcPct val="89314"/>
              </a:lnSpc>
              <a:spcBef>
                <a:spcPts val="160"/>
              </a:spcBef>
            </a:pPr>
            <a:r>
              <a:rPr sz="950" b="1" spc="-55" dirty="0">
                <a:latin typeface="Arial"/>
                <a:cs typeface="Arial"/>
              </a:rPr>
              <a:t>S</a:t>
            </a:r>
            <a:r>
              <a:rPr sz="950" b="1" spc="-45" dirty="0">
                <a:latin typeface="Arial"/>
                <a:cs typeface="Arial"/>
              </a:rPr>
              <a:t>T</a:t>
            </a:r>
            <a:r>
              <a:rPr sz="950" b="1" spc="-55" dirty="0">
                <a:latin typeface="Arial"/>
                <a:cs typeface="Arial"/>
              </a:rPr>
              <a:t>AN</a:t>
            </a:r>
            <a:r>
              <a:rPr sz="950" b="1" spc="-10" dirty="0">
                <a:latin typeface="Arial"/>
                <a:cs typeface="Arial"/>
              </a:rPr>
              <a:t>I</a:t>
            </a:r>
            <a:r>
              <a:rPr sz="950" b="1" spc="-55" dirty="0">
                <a:latin typeface="Arial"/>
                <a:cs typeface="Arial"/>
              </a:rPr>
              <a:t>S</a:t>
            </a:r>
            <a:r>
              <a:rPr sz="950" b="1" spc="-45" dirty="0">
                <a:latin typeface="Arial"/>
                <a:cs typeface="Arial"/>
              </a:rPr>
              <a:t>L</a:t>
            </a:r>
            <a:r>
              <a:rPr sz="950" b="1" spc="-55" dirty="0">
                <a:latin typeface="Arial"/>
                <a:cs typeface="Arial"/>
              </a:rPr>
              <a:t>AUS</a:t>
            </a:r>
            <a:r>
              <a:rPr sz="950" b="1" spc="-15" dirty="0">
                <a:latin typeface="Arial"/>
                <a:cs typeface="Arial"/>
              </a:rPr>
              <a:t> </a:t>
            </a:r>
            <a:r>
              <a:rPr sz="950" b="1" spc="-50" dirty="0">
                <a:latin typeface="Arial"/>
                <a:cs typeface="Arial"/>
              </a:rPr>
              <a:t>BAT</a:t>
            </a:r>
            <a:r>
              <a:rPr sz="950" b="1" spc="-45" dirty="0">
                <a:latin typeface="Arial"/>
                <a:cs typeface="Arial"/>
              </a:rPr>
              <a:t>T</a:t>
            </a:r>
            <a:r>
              <a:rPr sz="950" b="1" spc="-50" dirty="0">
                <a:latin typeface="Arial"/>
                <a:cs typeface="Arial"/>
              </a:rPr>
              <a:t>AL</a:t>
            </a:r>
            <a:r>
              <a:rPr sz="950" b="1" spc="-20" dirty="0">
                <a:latin typeface="Arial"/>
                <a:cs typeface="Arial"/>
              </a:rPr>
              <a:t>I</a:t>
            </a:r>
            <a:r>
              <a:rPr sz="950" b="1" spc="-50" dirty="0">
                <a:latin typeface="Arial"/>
                <a:cs typeface="Arial"/>
              </a:rPr>
              <a:t>O</a:t>
            </a:r>
            <a:r>
              <a:rPr sz="950" b="1" spc="-55" dirty="0">
                <a:latin typeface="Arial"/>
                <a:cs typeface="Arial"/>
              </a:rPr>
              <a:t>N</a:t>
            </a:r>
            <a:endParaRPr lang="en-US" sz="950" dirty="0">
              <a:latin typeface="Arial"/>
              <a:cs typeface="Arial"/>
            </a:endParaRPr>
          </a:p>
          <a:p>
            <a:pPr marR="38735" algn="ctr">
              <a:lnSpc>
                <a:spcPct val="87719"/>
              </a:lnSpc>
            </a:pPr>
            <a:r>
              <a:rPr sz="950" b="1" spc="-50" dirty="0">
                <a:latin typeface="Arial"/>
                <a:cs typeface="Arial"/>
              </a:rPr>
              <a:t>B1</a:t>
            </a:r>
            <a:r>
              <a:rPr sz="950" b="1" spc="-45" dirty="0">
                <a:latin typeface="Arial"/>
                <a:cs typeface="Arial"/>
              </a:rPr>
              <a:t>6</a:t>
            </a:r>
            <a:r>
              <a:rPr sz="950" b="1" spc="-35" dirty="0">
                <a:latin typeface="Arial"/>
                <a:cs typeface="Arial"/>
              </a:rPr>
              <a:t>1</a:t>
            </a:r>
            <a:r>
              <a:rPr sz="950" b="1" spc="-40" dirty="0">
                <a:latin typeface="Arial"/>
                <a:cs typeface="Arial"/>
              </a:rPr>
              <a:t>5</a:t>
            </a:r>
            <a:r>
              <a:rPr lang="en-US" sz="950" b="1" spc="-25" dirty="0">
                <a:latin typeface="Arial"/>
                <a:cs typeface="Arial"/>
              </a:rPr>
              <a:t> Jeff Cox</a:t>
            </a:r>
            <a:endParaRPr lang="en-US" sz="950" b="1" spc="-55" dirty="0">
              <a:latin typeface="Arial"/>
              <a:cs typeface="Arial"/>
            </a:endParaRPr>
          </a:p>
          <a:p>
            <a:pPr marR="38735" algn="ctr">
              <a:lnSpc>
                <a:spcPct val="88235"/>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15</a:t>
            </a:r>
            <a:endParaRPr sz="850" dirty="0">
              <a:latin typeface="Arial"/>
              <a:cs typeface="Arial"/>
            </a:endParaRPr>
          </a:p>
          <a:p>
            <a:pPr marR="37465" algn="ctr">
              <a:lnSpc>
                <a:spcPct val="89572"/>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(209</a:t>
            </a:r>
            <a:r>
              <a:rPr sz="850" spc="-20" dirty="0">
                <a:latin typeface="Arial"/>
                <a:cs typeface="Arial"/>
              </a:rPr>
              <a:t>)</a:t>
            </a:r>
            <a:r>
              <a:rPr sz="850" spc="-25" dirty="0">
                <a:latin typeface="Arial"/>
                <a:cs typeface="Arial"/>
              </a:rPr>
              <a:t> </a:t>
            </a:r>
            <a:r>
              <a:rPr sz="850" spc="-35" dirty="0">
                <a:latin typeface="Arial"/>
                <a:cs typeface="Arial"/>
              </a:rPr>
              <a:t>89</a:t>
            </a:r>
            <a:r>
              <a:rPr sz="850" spc="-30" dirty="0">
                <a:latin typeface="Arial"/>
                <a:cs typeface="Arial"/>
              </a:rPr>
              <a:t>2</a:t>
            </a:r>
            <a:r>
              <a:rPr sz="850" spc="-25" dirty="0">
                <a:latin typeface="Arial"/>
                <a:cs typeface="Arial"/>
              </a:rPr>
              <a:t>-</a:t>
            </a:r>
            <a:r>
              <a:rPr sz="850" spc="-45" dirty="0">
                <a:latin typeface="Arial"/>
                <a:cs typeface="Arial"/>
              </a:rPr>
              <a:t>5</a:t>
            </a:r>
            <a:r>
              <a:rPr sz="850" spc="-35" dirty="0">
                <a:latin typeface="Arial"/>
                <a:cs typeface="Arial"/>
              </a:rPr>
              <a:t>781</a:t>
            </a:r>
            <a:endParaRPr sz="850" dirty="0">
              <a:latin typeface="Arial"/>
              <a:cs typeface="Arial"/>
            </a:endParaRPr>
          </a:p>
        </p:txBody>
      </p:sp>
      <p:grpSp>
        <p:nvGrpSpPr>
          <p:cNvPr id="18" name="object 18"/>
          <p:cNvGrpSpPr/>
          <p:nvPr/>
        </p:nvGrpSpPr>
        <p:grpSpPr>
          <a:xfrm>
            <a:off x="4182251" y="1506165"/>
            <a:ext cx="1815464" cy="605155"/>
            <a:chOff x="5156305" y="2245591"/>
            <a:chExt cx="1815464" cy="605155"/>
          </a:xfrm>
        </p:grpSpPr>
        <p:sp>
          <p:nvSpPr>
            <p:cNvPr id="19" name="object 19"/>
            <p:cNvSpPr/>
            <p:nvPr/>
          </p:nvSpPr>
          <p:spPr>
            <a:xfrm>
              <a:off x="5178679" y="2269794"/>
              <a:ext cx="1793239" cy="581025"/>
            </a:xfrm>
            <a:custGeom>
              <a:avLst/>
              <a:gdLst/>
              <a:ahLst/>
              <a:cxnLst/>
              <a:rect l="l" t="t" r="r" b="b"/>
              <a:pathLst>
                <a:path w="1793240" h="581025">
                  <a:moveTo>
                    <a:pt x="1792782" y="0"/>
                  </a:moveTo>
                  <a:lnTo>
                    <a:pt x="0" y="0"/>
                  </a:lnTo>
                  <a:lnTo>
                    <a:pt x="0" y="580847"/>
                  </a:lnTo>
                  <a:lnTo>
                    <a:pt x="1792782" y="580847"/>
                  </a:lnTo>
                  <a:lnTo>
                    <a:pt x="1792782" y="571766"/>
                  </a:lnTo>
                  <a:lnTo>
                    <a:pt x="1792782" y="562698"/>
                  </a:lnTo>
                  <a:lnTo>
                    <a:pt x="1792782" y="18161"/>
                  </a:lnTo>
                  <a:lnTo>
                    <a:pt x="1792782" y="9080"/>
                  </a:lnTo>
                  <a:lnTo>
                    <a:pt x="1792782" y="0"/>
                  </a:lnTo>
                  <a:close/>
                </a:path>
              </a:pathLst>
            </a:custGeom>
            <a:solidFill>
              <a:srgbClr val="808080"/>
            </a:solidFill>
          </p:spPr>
          <p:txBody>
            <a:bodyPr wrap="square" lIns="0" tIns="0" rIns="0" bIns="0" rtlCol="0"/>
            <a:lstStyle/>
            <a:p>
              <a:endParaRPr/>
            </a:p>
          </p:txBody>
        </p:sp>
        <p:sp>
          <p:nvSpPr>
            <p:cNvPr id="20" name="object 20"/>
            <p:cNvSpPr/>
            <p:nvPr/>
          </p:nvSpPr>
          <p:spPr>
            <a:xfrm>
              <a:off x="5164695" y="2254667"/>
              <a:ext cx="1776095" cy="563245"/>
            </a:xfrm>
            <a:custGeom>
              <a:avLst/>
              <a:gdLst/>
              <a:ahLst/>
              <a:cxnLst/>
              <a:rect l="l" t="t" r="r" b="b"/>
              <a:pathLst>
                <a:path w="1776095" h="563244">
                  <a:moveTo>
                    <a:pt x="1776005" y="0"/>
                  </a:moveTo>
                  <a:lnTo>
                    <a:pt x="0" y="0"/>
                  </a:lnTo>
                  <a:lnTo>
                    <a:pt x="0" y="562688"/>
                  </a:lnTo>
                  <a:lnTo>
                    <a:pt x="1776005" y="562688"/>
                  </a:lnTo>
                  <a:lnTo>
                    <a:pt x="1776005" y="0"/>
                  </a:lnTo>
                  <a:close/>
                </a:path>
              </a:pathLst>
            </a:custGeom>
            <a:solidFill>
              <a:srgbClr val="FFFFFF"/>
            </a:solidFill>
          </p:spPr>
          <p:txBody>
            <a:bodyPr wrap="square" lIns="0" tIns="0" rIns="0" bIns="0" rtlCol="0"/>
            <a:lstStyle/>
            <a:p>
              <a:endParaRPr/>
            </a:p>
          </p:txBody>
        </p:sp>
        <p:sp>
          <p:nvSpPr>
            <p:cNvPr id="21" name="object 21"/>
            <p:cNvSpPr/>
            <p:nvPr/>
          </p:nvSpPr>
          <p:spPr>
            <a:xfrm>
              <a:off x="5156305" y="2245591"/>
              <a:ext cx="1793239" cy="581025"/>
            </a:xfrm>
            <a:custGeom>
              <a:avLst/>
              <a:gdLst/>
              <a:ahLst/>
              <a:cxnLst/>
              <a:rect l="l" t="t" r="r" b="b"/>
              <a:pathLst>
                <a:path w="1793240" h="581025">
                  <a:moveTo>
                    <a:pt x="1792786" y="0"/>
                  </a:moveTo>
                  <a:lnTo>
                    <a:pt x="0" y="0"/>
                  </a:lnTo>
                  <a:lnTo>
                    <a:pt x="0" y="580840"/>
                  </a:lnTo>
                  <a:lnTo>
                    <a:pt x="1792786" y="580840"/>
                  </a:lnTo>
                  <a:lnTo>
                    <a:pt x="1792786" y="571764"/>
                  </a:lnTo>
                  <a:lnTo>
                    <a:pt x="16781" y="571764"/>
                  </a:lnTo>
                  <a:lnTo>
                    <a:pt x="8390" y="562688"/>
                  </a:lnTo>
                  <a:lnTo>
                    <a:pt x="16781" y="562688"/>
                  </a:lnTo>
                  <a:lnTo>
                    <a:pt x="16781" y="18151"/>
                  </a:lnTo>
                  <a:lnTo>
                    <a:pt x="8390" y="18151"/>
                  </a:lnTo>
                  <a:lnTo>
                    <a:pt x="16781" y="9075"/>
                  </a:lnTo>
                  <a:lnTo>
                    <a:pt x="1792786" y="9075"/>
                  </a:lnTo>
                  <a:lnTo>
                    <a:pt x="1792786" y="0"/>
                  </a:lnTo>
                  <a:close/>
                </a:path>
                <a:path w="1793240" h="581025">
                  <a:moveTo>
                    <a:pt x="16781" y="562688"/>
                  </a:moveTo>
                  <a:lnTo>
                    <a:pt x="8390" y="562688"/>
                  </a:lnTo>
                  <a:lnTo>
                    <a:pt x="16781" y="571764"/>
                  </a:lnTo>
                  <a:lnTo>
                    <a:pt x="16781" y="562688"/>
                  </a:lnTo>
                  <a:close/>
                </a:path>
                <a:path w="1793240" h="581025">
                  <a:moveTo>
                    <a:pt x="1776005" y="562688"/>
                  </a:moveTo>
                  <a:lnTo>
                    <a:pt x="16781" y="562688"/>
                  </a:lnTo>
                  <a:lnTo>
                    <a:pt x="16781" y="571764"/>
                  </a:lnTo>
                  <a:lnTo>
                    <a:pt x="1776005" y="571764"/>
                  </a:lnTo>
                  <a:lnTo>
                    <a:pt x="1776005" y="562688"/>
                  </a:lnTo>
                  <a:close/>
                </a:path>
                <a:path w="1793240" h="581025">
                  <a:moveTo>
                    <a:pt x="1776005" y="9075"/>
                  </a:moveTo>
                  <a:lnTo>
                    <a:pt x="1776005" y="571764"/>
                  </a:lnTo>
                  <a:lnTo>
                    <a:pt x="1784396" y="562688"/>
                  </a:lnTo>
                  <a:lnTo>
                    <a:pt x="1792786" y="562688"/>
                  </a:lnTo>
                  <a:lnTo>
                    <a:pt x="1792786" y="18151"/>
                  </a:lnTo>
                  <a:lnTo>
                    <a:pt x="1784396" y="18151"/>
                  </a:lnTo>
                  <a:lnTo>
                    <a:pt x="1776005" y="9075"/>
                  </a:lnTo>
                  <a:close/>
                </a:path>
                <a:path w="1793240" h="581025">
                  <a:moveTo>
                    <a:pt x="1792786" y="562688"/>
                  </a:moveTo>
                  <a:lnTo>
                    <a:pt x="1784396" y="562688"/>
                  </a:lnTo>
                  <a:lnTo>
                    <a:pt x="1776005" y="571764"/>
                  </a:lnTo>
                  <a:lnTo>
                    <a:pt x="1792786" y="571764"/>
                  </a:lnTo>
                  <a:lnTo>
                    <a:pt x="1792786" y="562688"/>
                  </a:lnTo>
                  <a:close/>
                </a:path>
                <a:path w="1793240" h="581025">
                  <a:moveTo>
                    <a:pt x="16781" y="9075"/>
                  </a:moveTo>
                  <a:lnTo>
                    <a:pt x="8390" y="18151"/>
                  </a:lnTo>
                  <a:lnTo>
                    <a:pt x="16781" y="18151"/>
                  </a:lnTo>
                  <a:lnTo>
                    <a:pt x="16781" y="9075"/>
                  </a:lnTo>
                  <a:close/>
                </a:path>
                <a:path w="1793240" h="581025">
                  <a:moveTo>
                    <a:pt x="1776005" y="9075"/>
                  </a:moveTo>
                  <a:lnTo>
                    <a:pt x="16781" y="9075"/>
                  </a:lnTo>
                  <a:lnTo>
                    <a:pt x="16781" y="18151"/>
                  </a:lnTo>
                  <a:lnTo>
                    <a:pt x="1776005" y="18151"/>
                  </a:lnTo>
                  <a:lnTo>
                    <a:pt x="1776005" y="9075"/>
                  </a:lnTo>
                  <a:close/>
                </a:path>
                <a:path w="1793240" h="581025">
                  <a:moveTo>
                    <a:pt x="1792786" y="9075"/>
                  </a:moveTo>
                  <a:lnTo>
                    <a:pt x="1776005" y="9075"/>
                  </a:lnTo>
                  <a:lnTo>
                    <a:pt x="1784396" y="18151"/>
                  </a:lnTo>
                  <a:lnTo>
                    <a:pt x="1792786" y="18151"/>
                  </a:lnTo>
                  <a:lnTo>
                    <a:pt x="1792786" y="9075"/>
                  </a:lnTo>
                  <a:close/>
                </a:path>
              </a:pathLst>
            </a:custGeom>
            <a:solidFill>
              <a:srgbClr val="000000"/>
            </a:solidFill>
          </p:spPr>
          <p:txBody>
            <a:bodyPr wrap="square" lIns="0" tIns="0" rIns="0" bIns="0" rtlCol="0"/>
            <a:lstStyle/>
            <a:p>
              <a:endParaRPr/>
            </a:p>
          </p:txBody>
        </p:sp>
      </p:grpSp>
      <p:sp>
        <p:nvSpPr>
          <p:cNvPr id="22" name="object 22"/>
          <p:cNvSpPr txBox="1"/>
          <p:nvPr/>
        </p:nvSpPr>
        <p:spPr>
          <a:xfrm>
            <a:off x="4220705" y="1583497"/>
            <a:ext cx="1765300" cy="389274"/>
          </a:xfrm>
          <a:prstGeom prst="rect">
            <a:avLst/>
          </a:prstGeom>
        </p:spPr>
        <p:txBody>
          <a:bodyPr vert="horz" wrap="square" lIns="0" tIns="12700" rIns="0" bIns="0" rtlCol="0" anchor="t">
            <a:spAutoFit/>
          </a:bodyPr>
          <a:lstStyle/>
          <a:p>
            <a:pPr marR="50165" algn="ctr">
              <a:lnSpc>
                <a:spcPct val="89314"/>
              </a:lnSpc>
              <a:spcBef>
                <a:spcPts val="100"/>
              </a:spcBef>
            </a:pPr>
            <a:r>
              <a:rPr sz="950" b="1" spc="-60" dirty="0">
                <a:latin typeface="Arial"/>
                <a:cs typeface="Arial"/>
              </a:rPr>
              <a:t>MORG</a:t>
            </a:r>
            <a:r>
              <a:rPr sz="950" b="1" spc="-55" dirty="0">
                <a:latin typeface="Arial"/>
                <a:cs typeface="Arial"/>
              </a:rPr>
              <a:t>AN</a:t>
            </a:r>
            <a:r>
              <a:rPr sz="950" b="1" spc="-20" dirty="0">
                <a:latin typeface="Arial"/>
                <a:cs typeface="Arial"/>
              </a:rPr>
              <a:t> </a:t>
            </a:r>
            <a:r>
              <a:rPr sz="950" b="1" spc="-40" dirty="0">
                <a:latin typeface="Arial"/>
                <a:cs typeface="Arial"/>
              </a:rPr>
              <a:t>HIL</a:t>
            </a:r>
            <a:r>
              <a:rPr sz="950" b="1" spc="-45" dirty="0">
                <a:latin typeface="Arial"/>
                <a:cs typeface="Arial"/>
              </a:rPr>
              <a:t>L</a:t>
            </a:r>
            <a:r>
              <a:rPr sz="950" b="1" spc="-20" dirty="0">
                <a:latin typeface="Arial"/>
                <a:cs typeface="Arial"/>
              </a:rPr>
              <a:t> </a:t>
            </a:r>
            <a:r>
              <a:rPr sz="950" b="1" spc="-50" dirty="0">
                <a:latin typeface="Arial"/>
                <a:cs typeface="Arial"/>
              </a:rPr>
              <a:t>BAT</a:t>
            </a:r>
            <a:r>
              <a:rPr sz="950" b="1" spc="-45" dirty="0">
                <a:latin typeface="Arial"/>
                <a:cs typeface="Arial"/>
              </a:rPr>
              <a:t>T</a:t>
            </a:r>
            <a:r>
              <a:rPr sz="950" b="1" spc="-55" dirty="0">
                <a:latin typeface="Arial"/>
                <a:cs typeface="Arial"/>
              </a:rPr>
              <a:t>A</a:t>
            </a:r>
            <a:r>
              <a:rPr sz="950" b="1" spc="-35" dirty="0">
                <a:latin typeface="Arial"/>
                <a:cs typeface="Arial"/>
              </a:rPr>
              <a:t>L</a:t>
            </a:r>
            <a:r>
              <a:rPr sz="950" b="1" spc="-15" dirty="0">
                <a:latin typeface="Arial"/>
                <a:cs typeface="Arial"/>
              </a:rPr>
              <a:t>I</a:t>
            </a:r>
            <a:r>
              <a:rPr sz="950" b="1" spc="-60" dirty="0">
                <a:latin typeface="Arial"/>
                <a:cs typeface="Arial"/>
              </a:rPr>
              <a:t>O</a:t>
            </a:r>
            <a:r>
              <a:rPr sz="950" b="1" spc="-55" dirty="0">
                <a:latin typeface="Arial"/>
                <a:cs typeface="Arial"/>
              </a:rPr>
              <a:t>N</a:t>
            </a:r>
            <a:endParaRPr lang="en-US" sz="950" dirty="0">
              <a:latin typeface="Arial"/>
              <a:cs typeface="Arial"/>
            </a:endParaRPr>
          </a:p>
          <a:p>
            <a:pPr marR="50800" algn="ctr">
              <a:lnSpc>
                <a:spcPct val="87719"/>
              </a:lnSpc>
            </a:pPr>
            <a:r>
              <a:rPr sz="950" b="1" spc="-50" dirty="0">
                <a:latin typeface="Arial"/>
                <a:cs typeface="Arial"/>
              </a:rPr>
              <a:t>B1</a:t>
            </a:r>
            <a:r>
              <a:rPr sz="950" b="1" spc="-45" dirty="0">
                <a:latin typeface="Arial"/>
                <a:cs typeface="Arial"/>
              </a:rPr>
              <a:t>6</a:t>
            </a:r>
            <a:r>
              <a:rPr sz="950" b="1" spc="-35" dirty="0">
                <a:latin typeface="Arial"/>
                <a:cs typeface="Arial"/>
              </a:rPr>
              <a:t>1</a:t>
            </a:r>
            <a:r>
              <a:rPr sz="950" b="1" spc="-40" dirty="0">
                <a:latin typeface="Arial"/>
                <a:cs typeface="Arial"/>
              </a:rPr>
              <a:t>1</a:t>
            </a:r>
            <a:r>
              <a:rPr sz="950" b="1" spc="-25" dirty="0">
                <a:latin typeface="Arial"/>
                <a:cs typeface="Arial"/>
              </a:rPr>
              <a:t> </a:t>
            </a:r>
            <a:r>
              <a:rPr lang="en-US" sz="950" b="1" spc="-40" dirty="0">
                <a:latin typeface="Arial"/>
                <a:cs typeface="Arial"/>
              </a:rPr>
              <a:t>Ryan Burgard</a:t>
            </a:r>
            <a:endParaRPr sz="950" dirty="0">
              <a:latin typeface="Arial"/>
              <a:cs typeface="Arial"/>
            </a:endParaRPr>
          </a:p>
          <a:p>
            <a:pPr marR="48260" algn="ctr">
              <a:lnSpc>
                <a:spcPct val="89572"/>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11</a:t>
            </a:r>
            <a:endParaRPr sz="850" dirty="0">
              <a:latin typeface="Arial"/>
              <a:cs typeface="Arial"/>
            </a:endParaRPr>
          </a:p>
        </p:txBody>
      </p:sp>
      <p:grpSp>
        <p:nvGrpSpPr>
          <p:cNvPr id="23" name="object 23"/>
          <p:cNvGrpSpPr/>
          <p:nvPr/>
        </p:nvGrpSpPr>
        <p:grpSpPr>
          <a:xfrm>
            <a:off x="4193680" y="2148003"/>
            <a:ext cx="1804035" cy="661035"/>
            <a:chOff x="5167492" y="2909322"/>
            <a:chExt cx="1804035" cy="661035"/>
          </a:xfrm>
        </p:grpSpPr>
        <p:sp>
          <p:nvSpPr>
            <p:cNvPr id="24" name="object 24"/>
            <p:cNvSpPr/>
            <p:nvPr/>
          </p:nvSpPr>
          <p:spPr>
            <a:xfrm>
              <a:off x="5189855" y="2933534"/>
              <a:ext cx="1781810" cy="636905"/>
            </a:xfrm>
            <a:custGeom>
              <a:avLst/>
              <a:gdLst/>
              <a:ahLst/>
              <a:cxnLst/>
              <a:rect l="l" t="t" r="r" b="b"/>
              <a:pathLst>
                <a:path w="1781809" h="636904">
                  <a:moveTo>
                    <a:pt x="1781606" y="0"/>
                  </a:moveTo>
                  <a:lnTo>
                    <a:pt x="0" y="0"/>
                  </a:lnTo>
                  <a:lnTo>
                    <a:pt x="0" y="636498"/>
                  </a:lnTo>
                  <a:lnTo>
                    <a:pt x="1781606" y="636498"/>
                  </a:lnTo>
                  <a:lnTo>
                    <a:pt x="1781606" y="627418"/>
                  </a:lnTo>
                  <a:lnTo>
                    <a:pt x="1781606" y="618350"/>
                  </a:lnTo>
                  <a:lnTo>
                    <a:pt x="1781606" y="18148"/>
                  </a:lnTo>
                  <a:lnTo>
                    <a:pt x="1781606" y="9067"/>
                  </a:lnTo>
                  <a:lnTo>
                    <a:pt x="1781606" y="0"/>
                  </a:lnTo>
                  <a:close/>
                </a:path>
              </a:pathLst>
            </a:custGeom>
            <a:solidFill>
              <a:srgbClr val="808080"/>
            </a:solidFill>
          </p:spPr>
          <p:txBody>
            <a:bodyPr wrap="square" lIns="0" tIns="0" rIns="0" bIns="0" rtlCol="0"/>
            <a:lstStyle/>
            <a:p>
              <a:endParaRPr/>
            </a:p>
          </p:txBody>
        </p:sp>
        <p:sp>
          <p:nvSpPr>
            <p:cNvPr id="25" name="object 25"/>
            <p:cNvSpPr/>
            <p:nvPr/>
          </p:nvSpPr>
          <p:spPr>
            <a:xfrm>
              <a:off x="5175883" y="2918398"/>
              <a:ext cx="1765300" cy="618490"/>
            </a:xfrm>
            <a:custGeom>
              <a:avLst/>
              <a:gdLst/>
              <a:ahLst/>
              <a:cxnLst/>
              <a:rect l="l" t="t" r="r" b="b"/>
              <a:pathLst>
                <a:path w="1765300" h="618489">
                  <a:moveTo>
                    <a:pt x="1764818" y="0"/>
                  </a:moveTo>
                  <a:lnTo>
                    <a:pt x="0" y="0"/>
                  </a:lnTo>
                  <a:lnTo>
                    <a:pt x="0" y="618352"/>
                  </a:lnTo>
                  <a:lnTo>
                    <a:pt x="1764818" y="618352"/>
                  </a:lnTo>
                  <a:lnTo>
                    <a:pt x="1764818" y="0"/>
                  </a:lnTo>
                  <a:close/>
                </a:path>
              </a:pathLst>
            </a:custGeom>
            <a:solidFill>
              <a:srgbClr val="FFFFFF"/>
            </a:solidFill>
          </p:spPr>
          <p:txBody>
            <a:bodyPr wrap="square" lIns="0" tIns="0" rIns="0" bIns="0" rtlCol="0"/>
            <a:lstStyle/>
            <a:p>
              <a:endParaRPr/>
            </a:p>
          </p:txBody>
        </p:sp>
        <p:sp>
          <p:nvSpPr>
            <p:cNvPr id="26" name="object 26"/>
            <p:cNvSpPr/>
            <p:nvPr/>
          </p:nvSpPr>
          <p:spPr>
            <a:xfrm>
              <a:off x="5167492" y="2909322"/>
              <a:ext cx="1781810" cy="636905"/>
            </a:xfrm>
            <a:custGeom>
              <a:avLst/>
              <a:gdLst/>
              <a:ahLst/>
              <a:cxnLst/>
              <a:rect l="l" t="t" r="r" b="b"/>
              <a:pathLst>
                <a:path w="1781809" h="636904">
                  <a:moveTo>
                    <a:pt x="1781599" y="0"/>
                  </a:moveTo>
                  <a:lnTo>
                    <a:pt x="0" y="0"/>
                  </a:lnTo>
                  <a:lnTo>
                    <a:pt x="0" y="636504"/>
                  </a:lnTo>
                  <a:lnTo>
                    <a:pt x="1781599" y="636504"/>
                  </a:lnTo>
                  <a:lnTo>
                    <a:pt x="1781599" y="627428"/>
                  </a:lnTo>
                  <a:lnTo>
                    <a:pt x="16781" y="627428"/>
                  </a:lnTo>
                  <a:lnTo>
                    <a:pt x="8390" y="618352"/>
                  </a:lnTo>
                  <a:lnTo>
                    <a:pt x="16781" y="618352"/>
                  </a:lnTo>
                  <a:lnTo>
                    <a:pt x="16781" y="18151"/>
                  </a:lnTo>
                  <a:lnTo>
                    <a:pt x="8390" y="18151"/>
                  </a:lnTo>
                  <a:lnTo>
                    <a:pt x="16781" y="9075"/>
                  </a:lnTo>
                  <a:lnTo>
                    <a:pt x="1781599" y="9075"/>
                  </a:lnTo>
                  <a:lnTo>
                    <a:pt x="1781599" y="0"/>
                  </a:lnTo>
                  <a:close/>
                </a:path>
                <a:path w="1781809" h="636904">
                  <a:moveTo>
                    <a:pt x="16781" y="618352"/>
                  </a:moveTo>
                  <a:lnTo>
                    <a:pt x="8390" y="618352"/>
                  </a:lnTo>
                  <a:lnTo>
                    <a:pt x="16781" y="627428"/>
                  </a:lnTo>
                  <a:lnTo>
                    <a:pt x="16781" y="618352"/>
                  </a:lnTo>
                  <a:close/>
                </a:path>
                <a:path w="1781809" h="636904">
                  <a:moveTo>
                    <a:pt x="1764818" y="618352"/>
                  </a:moveTo>
                  <a:lnTo>
                    <a:pt x="16781" y="618352"/>
                  </a:lnTo>
                  <a:lnTo>
                    <a:pt x="16781" y="627428"/>
                  </a:lnTo>
                  <a:lnTo>
                    <a:pt x="1764818" y="627428"/>
                  </a:lnTo>
                  <a:lnTo>
                    <a:pt x="1764818" y="618352"/>
                  </a:lnTo>
                  <a:close/>
                </a:path>
                <a:path w="1781809" h="636904">
                  <a:moveTo>
                    <a:pt x="1764818" y="9075"/>
                  </a:moveTo>
                  <a:lnTo>
                    <a:pt x="1764818" y="627428"/>
                  </a:lnTo>
                  <a:lnTo>
                    <a:pt x="1773208" y="618352"/>
                  </a:lnTo>
                  <a:lnTo>
                    <a:pt x="1781599" y="618352"/>
                  </a:lnTo>
                  <a:lnTo>
                    <a:pt x="1781599" y="18151"/>
                  </a:lnTo>
                  <a:lnTo>
                    <a:pt x="1773208" y="18151"/>
                  </a:lnTo>
                  <a:lnTo>
                    <a:pt x="1764818" y="9075"/>
                  </a:lnTo>
                  <a:close/>
                </a:path>
                <a:path w="1781809" h="636904">
                  <a:moveTo>
                    <a:pt x="1781599" y="618352"/>
                  </a:moveTo>
                  <a:lnTo>
                    <a:pt x="1773208" y="618352"/>
                  </a:lnTo>
                  <a:lnTo>
                    <a:pt x="1764818" y="627428"/>
                  </a:lnTo>
                  <a:lnTo>
                    <a:pt x="1781599" y="627428"/>
                  </a:lnTo>
                  <a:lnTo>
                    <a:pt x="1781599" y="618352"/>
                  </a:lnTo>
                  <a:close/>
                </a:path>
                <a:path w="1781809" h="636904">
                  <a:moveTo>
                    <a:pt x="16781" y="9075"/>
                  </a:moveTo>
                  <a:lnTo>
                    <a:pt x="8390" y="18151"/>
                  </a:lnTo>
                  <a:lnTo>
                    <a:pt x="16781" y="18151"/>
                  </a:lnTo>
                  <a:lnTo>
                    <a:pt x="16781" y="9075"/>
                  </a:lnTo>
                  <a:close/>
                </a:path>
                <a:path w="1781809" h="636904">
                  <a:moveTo>
                    <a:pt x="1764818" y="9075"/>
                  </a:moveTo>
                  <a:lnTo>
                    <a:pt x="16781" y="9075"/>
                  </a:lnTo>
                  <a:lnTo>
                    <a:pt x="16781" y="18151"/>
                  </a:lnTo>
                  <a:lnTo>
                    <a:pt x="1764818" y="18151"/>
                  </a:lnTo>
                  <a:lnTo>
                    <a:pt x="1764818" y="9075"/>
                  </a:lnTo>
                  <a:close/>
                </a:path>
                <a:path w="1781809" h="636904">
                  <a:moveTo>
                    <a:pt x="1781599" y="9075"/>
                  </a:moveTo>
                  <a:lnTo>
                    <a:pt x="1764818" y="9075"/>
                  </a:lnTo>
                  <a:lnTo>
                    <a:pt x="1773208" y="18151"/>
                  </a:lnTo>
                  <a:lnTo>
                    <a:pt x="1781599" y="18151"/>
                  </a:lnTo>
                  <a:lnTo>
                    <a:pt x="1781599" y="9075"/>
                  </a:lnTo>
                  <a:close/>
                </a:path>
              </a:pathLst>
            </a:custGeom>
            <a:solidFill>
              <a:srgbClr val="000000"/>
            </a:solidFill>
          </p:spPr>
          <p:txBody>
            <a:bodyPr wrap="square" lIns="0" tIns="0" rIns="0" bIns="0" rtlCol="0"/>
            <a:lstStyle/>
            <a:p>
              <a:endParaRPr/>
            </a:p>
          </p:txBody>
        </p:sp>
      </p:grpSp>
      <p:sp>
        <p:nvSpPr>
          <p:cNvPr id="27" name="object 27"/>
          <p:cNvSpPr txBox="1"/>
          <p:nvPr/>
        </p:nvSpPr>
        <p:spPr>
          <a:xfrm>
            <a:off x="4211087" y="2223157"/>
            <a:ext cx="1765300" cy="503086"/>
          </a:xfrm>
          <a:prstGeom prst="rect">
            <a:avLst/>
          </a:prstGeom>
        </p:spPr>
        <p:txBody>
          <a:bodyPr vert="horz" wrap="square" lIns="0" tIns="12700" rIns="0" bIns="0" rtlCol="0" anchor="t">
            <a:spAutoFit/>
          </a:bodyPr>
          <a:lstStyle/>
          <a:p>
            <a:pPr marR="39370" algn="ctr">
              <a:lnSpc>
                <a:spcPct val="89314"/>
              </a:lnSpc>
              <a:spcBef>
                <a:spcPts val="100"/>
              </a:spcBef>
            </a:pPr>
            <a:r>
              <a:rPr sz="950" b="1" spc="-55" dirty="0">
                <a:latin typeface="Arial"/>
                <a:cs typeface="Arial"/>
              </a:rPr>
              <a:t>SAN</a:t>
            </a:r>
            <a:r>
              <a:rPr sz="950" b="1" spc="-20" dirty="0">
                <a:latin typeface="Arial"/>
                <a:cs typeface="Arial"/>
              </a:rPr>
              <a:t> </a:t>
            </a:r>
            <a:r>
              <a:rPr sz="950" b="1" spc="-40" dirty="0">
                <a:latin typeface="Arial"/>
                <a:cs typeface="Arial"/>
              </a:rPr>
              <a:t>J</a:t>
            </a:r>
            <a:r>
              <a:rPr sz="950" b="1" spc="-50" dirty="0">
                <a:latin typeface="Arial"/>
                <a:cs typeface="Arial"/>
              </a:rPr>
              <a:t>O</a:t>
            </a:r>
            <a:r>
              <a:rPr sz="950" b="1" spc="-55" dirty="0">
                <a:latin typeface="Arial"/>
                <a:cs typeface="Arial"/>
              </a:rPr>
              <a:t>S</a:t>
            </a:r>
            <a:r>
              <a:rPr sz="950" b="1" spc="-50" dirty="0">
                <a:latin typeface="Arial"/>
                <a:cs typeface="Arial"/>
              </a:rPr>
              <a:t>E</a:t>
            </a:r>
            <a:r>
              <a:rPr sz="950" b="1" spc="-15" dirty="0">
                <a:latin typeface="Arial"/>
                <a:cs typeface="Arial"/>
              </a:rPr>
              <a:t> </a:t>
            </a:r>
            <a:r>
              <a:rPr sz="950" b="1" spc="-50" dirty="0">
                <a:latin typeface="Arial"/>
                <a:cs typeface="Arial"/>
              </a:rPr>
              <a:t>BAT</a:t>
            </a:r>
            <a:r>
              <a:rPr sz="950" b="1" spc="-45" dirty="0">
                <a:latin typeface="Arial"/>
                <a:cs typeface="Arial"/>
              </a:rPr>
              <a:t>T</a:t>
            </a:r>
            <a:r>
              <a:rPr sz="950" b="1" spc="-50" dirty="0">
                <a:latin typeface="Arial"/>
                <a:cs typeface="Arial"/>
              </a:rPr>
              <a:t>AL</a:t>
            </a:r>
            <a:r>
              <a:rPr sz="950" b="1" spc="-40" dirty="0">
                <a:latin typeface="Arial"/>
                <a:cs typeface="Arial"/>
              </a:rPr>
              <a:t>IO</a:t>
            </a:r>
            <a:r>
              <a:rPr sz="950" b="1" spc="-55" dirty="0">
                <a:latin typeface="Arial"/>
                <a:cs typeface="Arial"/>
              </a:rPr>
              <a:t>N</a:t>
            </a:r>
            <a:endParaRPr lang="en-US" sz="950" dirty="0">
              <a:latin typeface="Arial"/>
              <a:cs typeface="Arial"/>
            </a:endParaRPr>
          </a:p>
          <a:p>
            <a:pPr marR="40005" algn="ctr">
              <a:lnSpc>
                <a:spcPct val="88118"/>
              </a:lnSpc>
            </a:pPr>
            <a:r>
              <a:rPr sz="950" b="1" spc="-50" dirty="0">
                <a:latin typeface="Arial"/>
                <a:cs typeface="Arial"/>
              </a:rPr>
              <a:t>B1</a:t>
            </a:r>
            <a:r>
              <a:rPr sz="950" b="1" spc="-45" dirty="0">
                <a:latin typeface="Arial"/>
                <a:cs typeface="Arial"/>
              </a:rPr>
              <a:t>6</a:t>
            </a:r>
            <a:r>
              <a:rPr sz="950" b="1" spc="-35" dirty="0">
                <a:latin typeface="Arial"/>
                <a:cs typeface="Arial"/>
              </a:rPr>
              <a:t>1</a:t>
            </a:r>
            <a:r>
              <a:rPr sz="950" b="1" spc="-40" dirty="0">
                <a:latin typeface="Arial"/>
                <a:cs typeface="Arial"/>
              </a:rPr>
              <a:t>2</a:t>
            </a:r>
            <a:r>
              <a:rPr lang="en-US" sz="950" b="1" spc="-25" dirty="0">
                <a:latin typeface="Arial"/>
                <a:cs typeface="Arial"/>
              </a:rPr>
              <a:t> Mario Rivera</a:t>
            </a:r>
            <a:endParaRPr lang="en-US" sz="950" b="1" spc="-50" dirty="0">
              <a:latin typeface="Arial"/>
              <a:cs typeface="Arial"/>
            </a:endParaRPr>
          </a:p>
          <a:p>
            <a:pPr marR="3746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12</a:t>
            </a:r>
            <a:endParaRPr sz="850" dirty="0">
              <a:latin typeface="Arial"/>
              <a:cs typeface="Arial"/>
            </a:endParaRPr>
          </a:p>
          <a:p>
            <a:pPr marR="36195" algn="ctr">
              <a:lnSpc>
                <a:spcPct val="89126"/>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5" dirty="0">
                <a:latin typeface="Arial"/>
                <a:cs typeface="Arial"/>
              </a:rPr>
              <a:t> </a:t>
            </a:r>
            <a:r>
              <a:rPr sz="850" spc="-30" dirty="0">
                <a:latin typeface="Arial"/>
                <a:cs typeface="Arial"/>
              </a:rPr>
              <a:t>(</a:t>
            </a:r>
            <a:r>
              <a:rPr sz="850" spc="-35" dirty="0">
                <a:latin typeface="Arial"/>
                <a:cs typeface="Arial"/>
              </a:rPr>
              <a:t>408</a:t>
            </a:r>
            <a:r>
              <a:rPr sz="850" spc="-20" dirty="0">
                <a:latin typeface="Arial"/>
                <a:cs typeface="Arial"/>
              </a:rPr>
              <a:t>) </a:t>
            </a:r>
            <a:r>
              <a:rPr sz="850" spc="-35" dirty="0">
                <a:latin typeface="Arial"/>
                <a:cs typeface="Arial"/>
              </a:rPr>
              <a:t>268</a:t>
            </a:r>
            <a:r>
              <a:rPr sz="850" spc="-20" dirty="0">
                <a:latin typeface="Arial"/>
                <a:cs typeface="Arial"/>
              </a:rPr>
              <a:t>-</a:t>
            </a:r>
            <a:r>
              <a:rPr sz="850" spc="-45" dirty="0">
                <a:latin typeface="Arial"/>
                <a:cs typeface="Arial"/>
              </a:rPr>
              <a:t>1</a:t>
            </a:r>
            <a:r>
              <a:rPr sz="850" spc="-35" dirty="0">
                <a:latin typeface="Arial"/>
                <a:cs typeface="Arial"/>
              </a:rPr>
              <a:t>600</a:t>
            </a:r>
            <a:endParaRPr sz="850" dirty="0">
              <a:latin typeface="Arial"/>
              <a:cs typeface="Arial"/>
            </a:endParaRPr>
          </a:p>
        </p:txBody>
      </p:sp>
      <p:grpSp>
        <p:nvGrpSpPr>
          <p:cNvPr id="28" name="object 28"/>
          <p:cNvGrpSpPr/>
          <p:nvPr/>
        </p:nvGrpSpPr>
        <p:grpSpPr>
          <a:xfrm>
            <a:off x="4226752" y="2837408"/>
            <a:ext cx="1778000" cy="695960"/>
            <a:chOff x="5162458" y="3661389"/>
            <a:chExt cx="1778000" cy="695960"/>
          </a:xfrm>
        </p:grpSpPr>
        <p:sp>
          <p:nvSpPr>
            <p:cNvPr id="29" name="object 29"/>
            <p:cNvSpPr/>
            <p:nvPr/>
          </p:nvSpPr>
          <p:spPr>
            <a:xfrm>
              <a:off x="5184825" y="3685603"/>
              <a:ext cx="1755775" cy="671830"/>
            </a:xfrm>
            <a:custGeom>
              <a:avLst/>
              <a:gdLst/>
              <a:ahLst/>
              <a:cxnLst/>
              <a:rect l="l" t="t" r="r" b="b"/>
              <a:pathLst>
                <a:path w="1755775" h="671829">
                  <a:moveTo>
                    <a:pt x="1755305" y="0"/>
                  </a:moveTo>
                  <a:lnTo>
                    <a:pt x="0" y="0"/>
                  </a:lnTo>
                  <a:lnTo>
                    <a:pt x="0" y="671588"/>
                  </a:lnTo>
                  <a:lnTo>
                    <a:pt x="1755305" y="671588"/>
                  </a:lnTo>
                  <a:lnTo>
                    <a:pt x="1755305" y="662520"/>
                  </a:lnTo>
                  <a:lnTo>
                    <a:pt x="1755305" y="653440"/>
                  </a:lnTo>
                  <a:lnTo>
                    <a:pt x="1755305" y="18148"/>
                  </a:lnTo>
                  <a:lnTo>
                    <a:pt x="1755305" y="9067"/>
                  </a:lnTo>
                  <a:lnTo>
                    <a:pt x="1755305" y="0"/>
                  </a:lnTo>
                  <a:close/>
                </a:path>
              </a:pathLst>
            </a:custGeom>
            <a:solidFill>
              <a:srgbClr val="808080"/>
            </a:solidFill>
          </p:spPr>
          <p:txBody>
            <a:bodyPr wrap="square" lIns="0" tIns="0" rIns="0" bIns="0" rtlCol="0"/>
            <a:lstStyle/>
            <a:p>
              <a:endParaRPr/>
            </a:p>
          </p:txBody>
        </p:sp>
        <p:sp>
          <p:nvSpPr>
            <p:cNvPr id="30" name="object 30"/>
            <p:cNvSpPr/>
            <p:nvPr/>
          </p:nvSpPr>
          <p:spPr>
            <a:xfrm>
              <a:off x="5170848" y="3670465"/>
              <a:ext cx="1738630" cy="654050"/>
            </a:xfrm>
            <a:custGeom>
              <a:avLst/>
              <a:gdLst/>
              <a:ahLst/>
              <a:cxnLst/>
              <a:rect l="l" t="t" r="r" b="b"/>
              <a:pathLst>
                <a:path w="1738629" h="654050">
                  <a:moveTo>
                    <a:pt x="1738527" y="0"/>
                  </a:moveTo>
                  <a:lnTo>
                    <a:pt x="0" y="0"/>
                  </a:lnTo>
                  <a:lnTo>
                    <a:pt x="0" y="653445"/>
                  </a:lnTo>
                  <a:lnTo>
                    <a:pt x="1738527" y="653445"/>
                  </a:lnTo>
                  <a:lnTo>
                    <a:pt x="1738527" y="0"/>
                  </a:lnTo>
                  <a:close/>
                </a:path>
              </a:pathLst>
            </a:custGeom>
            <a:solidFill>
              <a:srgbClr val="FFFFFF"/>
            </a:solidFill>
          </p:spPr>
          <p:txBody>
            <a:bodyPr wrap="square" lIns="0" tIns="0" rIns="0" bIns="0" rtlCol="0"/>
            <a:lstStyle/>
            <a:p>
              <a:endParaRPr/>
            </a:p>
          </p:txBody>
        </p:sp>
        <p:sp>
          <p:nvSpPr>
            <p:cNvPr id="31" name="object 31"/>
            <p:cNvSpPr/>
            <p:nvPr/>
          </p:nvSpPr>
          <p:spPr>
            <a:xfrm>
              <a:off x="5162458" y="3661389"/>
              <a:ext cx="1755775" cy="671830"/>
            </a:xfrm>
            <a:custGeom>
              <a:avLst/>
              <a:gdLst/>
              <a:ahLst/>
              <a:cxnLst/>
              <a:rect l="l" t="t" r="r" b="b"/>
              <a:pathLst>
                <a:path w="1755775" h="671829">
                  <a:moveTo>
                    <a:pt x="1755308" y="0"/>
                  </a:moveTo>
                  <a:lnTo>
                    <a:pt x="0" y="0"/>
                  </a:lnTo>
                  <a:lnTo>
                    <a:pt x="0" y="671596"/>
                  </a:lnTo>
                  <a:lnTo>
                    <a:pt x="1755308" y="671596"/>
                  </a:lnTo>
                  <a:lnTo>
                    <a:pt x="1755308" y="662520"/>
                  </a:lnTo>
                  <a:lnTo>
                    <a:pt x="16781" y="662520"/>
                  </a:lnTo>
                  <a:lnTo>
                    <a:pt x="8390" y="653445"/>
                  </a:lnTo>
                  <a:lnTo>
                    <a:pt x="16781" y="653445"/>
                  </a:lnTo>
                  <a:lnTo>
                    <a:pt x="16781" y="18151"/>
                  </a:lnTo>
                  <a:lnTo>
                    <a:pt x="8390" y="18151"/>
                  </a:lnTo>
                  <a:lnTo>
                    <a:pt x="16781" y="9075"/>
                  </a:lnTo>
                  <a:lnTo>
                    <a:pt x="1755308" y="9075"/>
                  </a:lnTo>
                  <a:lnTo>
                    <a:pt x="1755308" y="0"/>
                  </a:lnTo>
                  <a:close/>
                </a:path>
                <a:path w="1755775" h="671829">
                  <a:moveTo>
                    <a:pt x="16781" y="653445"/>
                  </a:moveTo>
                  <a:lnTo>
                    <a:pt x="8390" y="653445"/>
                  </a:lnTo>
                  <a:lnTo>
                    <a:pt x="16781" y="662520"/>
                  </a:lnTo>
                  <a:lnTo>
                    <a:pt x="16781" y="653445"/>
                  </a:lnTo>
                  <a:close/>
                </a:path>
                <a:path w="1755775" h="671829">
                  <a:moveTo>
                    <a:pt x="1738527" y="653445"/>
                  </a:moveTo>
                  <a:lnTo>
                    <a:pt x="16781" y="653445"/>
                  </a:lnTo>
                  <a:lnTo>
                    <a:pt x="16781" y="662520"/>
                  </a:lnTo>
                  <a:lnTo>
                    <a:pt x="1738527" y="662520"/>
                  </a:lnTo>
                  <a:lnTo>
                    <a:pt x="1738527" y="653445"/>
                  </a:lnTo>
                  <a:close/>
                </a:path>
                <a:path w="1755775" h="671829">
                  <a:moveTo>
                    <a:pt x="1738527" y="9075"/>
                  </a:moveTo>
                  <a:lnTo>
                    <a:pt x="1738527" y="662520"/>
                  </a:lnTo>
                  <a:lnTo>
                    <a:pt x="1746918" y="653445"/>
                  </a:lnTo>
                  <a:lnTo>
                    <a:pt x="1755308" y="653445"/>
                  </a:lnTo>
                  <a:lnTo>
                    <a:pt x="1755308" y="18151"/>
                  </a:lnTo>
                  <a:lnTo>
                    <a:pt x="1746918" y="18151"/>
                  </a:lnTo>
                  <a:lnTo>
                    <a:pt x="1738527" y="9075"/>
                  </a:lnTo>
                  <a:close/>
                </a:path>
                <a:path w="1755775" h="671829">
                  <a:moveTo>
                    <a:pt x="1755308" y="653445"/>
                  </a:moveTo>
                  <a:lnTo>
                    <a:pt x="1746918" y="653445"/>
                  </a:lnTo>
                  <a:lnTo>
                    <a:pt x="1738527" y="662520"/>
                  </a:lnTo>
                  <a:lnTo>
                    <a:pt x="1755308" y="662520"/>
                  </a:lnTo>
                  <a:lnTo>
                    <a:pt x="1755308" y="653445"/>
                  </a:lnTo>
                  <a:close/>
                </a:path>
                <a:path w="1755775" h="671829">
                  <a:moveTo>
                    <a:pt x="16781" y="9075"/>
                  </a:moveTo>
                  <a:lnTo>
                    <a:pt x="8390" y="18151"/>
                  </a:lnTo>
                  <a:lnTo>
                    <a:pt x="16781" y="18151"/>
                  </a:lnTo>
                  <a:lnTo>
                    <a:pt x="16781" y="9075"/>
                  </a:lnTo>
                  <a:close/>
                </a:path>
                <a:path w="1755775" h="671829">
                  <a:moveTo>
                    <a:pt x="1738527" y="9075"/>
                  </a:moveTo>
                  <a:lnTo>
                    <a:pt x="16781" y="9075"/>
                  </a:lnTo>
                  <a:lnTo>
                    <a:pt x="16781" y="18151"/>
                  </a:lnTo>
                  <a:lnTo>
                    <a:pt x="1738527" y="18151"/>
                  </a:lnTo>
                  <a:lnTo>
                    <a:pt x="1738527" y="9075"/>
                  </a:lnTo>
                  <a:close/>
                </a:path>
                <a:path w="1755775" h="671829">
                  <a:moveTo>
                    <a:pt x="1755308" y="9075"/>
                  </a:moveTo>
                  <a:lnTo>
                    <a:pt x="1738527" y="9075"/>
                  </a:lnTo>
                  <a:lnTo>
                    <a:pt x="1746918" y="18151"/>
                  </a:lnTo>
                  <a:lnTo>
                    <a:pt x="1755308" y="18151"/>
                  </a:lnTo>
                  <a:lnTo>
                    <a:pt x="1755308" y="9075"/>
                  </a:lnTo>
                  <a:close/>
                </a:path>
              </a:pathLst>
            </a:custGeom>
            <a:solidFill>
              <a:srgbClr val="000000"/>
            </a:solidFill>
          </p:spPr>
          <p:txBody>
            <a:bodyPr wrap="square" lIns="0" tIns="0" rIns="0" bIns="0" rtlCol="0"/>
            <a:lstStyle/>
            <a:p>
              <a:endParaRPr/>
            </a:p>
          </p:txBody>
        </p:sp>
      </p:grpSp>
      <p:sp>
        <p:nvSpPr>
          <p:cNvPr id="32" name="object 32"/>
          <p:cNvSpPr txBox="1"/>
          <p:nvPr/>
        </p:nvSpPr>
        <p:spPr>
          <a:xfrm>
            <a:off x="4253920" y="2921753"/>
            <a:ext cx="1738630" cy="512063"/>
          </a:xfrm>
          <a:prstGeom prst="rect">
            <a:avLst/>
          </a:prstGeom>
        </p:spPr>
        <p:txBody>
          <a:bodyPr vert="horz" wrap="square" lIns="0" tIns="21590" rIns="0" bIns="0" rtlCol="0" anchor="t">
            <a:spAutoFit/>
          </a:bodyPr>
          <a:lstStyle/>
          <a:p>
            <a:pPr marL="347980">
              <a:lnSpc>
                <a:spcPct val="89314"/>
              </a:lnSpc>
              <a:spcBef>
                <a:spcPts val="170"/>
              </a:spcBef>
            </a:pPr>
            <a:r>
              <a:rPr sz="950" b="1" spc="-55" dirty="0">
                <a:latin typeface="Arial"/>
                <a:cs typeface="Arial"/>
              </a:rPr>
              <a:t>ALMA</a:t>
            </a:r>
            <a:r>
              <a:rPr sz="950" b="1" spc="-20" dirty="0">
                <a:latin typeface="Arial"/>
                <a:cs typeface="Arial"/>
              </a:rPr>
              <a:t> </a:t>
            </a:r>
            <a:r>
              <a:rPr sz="950" b="1" spc="-50" dirty="0">
                <a:latin typeface="Arial"/>
                <a:cs typeface="Arial"/>
              </a:rPr>
              <a:t>BAT</a:t>
            </a:r>
            <a:r>
              <a:rPr sz="950" b="1" spc="-45" dirty="0">
                <a:latin typeface="Arial"/>
                <a:cs typeface="Arial"/>
              </a:rPr>
              <a:t>T</a:t>
            </a:r>
            <a:r>
              <a:rPr sz="950" b="1" spc="-50" dirty="0">
                <a:latin typeface="Arial"/>
                <a:cs typeface="Arial"/>
              </a:rPr>
              <a:t>AL</a:t>
            </a:r>
            <a:r>
              <a:rPr sz="950" b="1" spc="-40" dirty="0">
                <a:latin typeface="Arial"/>
                <a:cs typeface="Arial"/>
              </a:rPr>
              <a:t>IO</a:t>
            </a:r>
            <a:r>
              <a:rPr sz="950" b="1" spc="-55" dirty="0">
                <a:latin typeface="Arial"/>
                <a:cs typeface="Arial"/>
              </a:rPr>
              <a:t>N</a:t>
            </a:r>
            <a:endParaRPr lang="en-US" sz="950" dirty="0">
              <a:latin typeface="Arial"/>
              <a:cs typeface="Arial"/>
            </a:endParaRPr>
          </a:p>
          <a:p>
            <a:pPr marL="360045">
              <a:lnSpc>
                <a:spcPct val="87719"/>
              </a:lnSpc>
            </a:pPr>
            <a:r>
              <a:rPr lang="en-US" sz="950" b="1" spc="-50" dirty="0">
                <a:latin typeface="Arial"/>
                <a:cs typeface="Arial"/>
              </a:rPr>
              <a:t>   </a:t>
            </a:r>
            <a:r>
              <a:rPr sz="950" b="1" spc="-50" dirty="0">
                <a:latin typeface="Arial"/>
                <a:cs typeface="Arial"/>
              </a:rPr>
              <a:t>B1</a:t>
            </a:r>
            <a:r>
              <a:rPr sz="950" b="1" spc="-45" dirty="0">
                <a:latin typeface="Arial"/>
                <a:cs typeface="Arial"/>
              </a:rPr>
              <a:t>6</a:t>
            </a:r>
            <a:r>
              <a:rPr sz="950" b="1" spc="-35" dirty="0">
                <a:latin typeface="Arial"/>
                <a:cs typeface="Arial"/>
              </a:rPr>
              <a:t>1</a:t>
            </a:r>
            <a:r>
              <a:rPr sz="950" b="1" spc="-40" dirty="0">
                <a:latin typeface="Arial"/>
                <a:cs typeface="Arial"/>
              </a:rPr>
              <a:t>3</a:t>
            </a:r>
            <a:r>
              <a:rPr lang="en-US" sz="950" b="1" spc="-25" dirty="0">
                <a:latin typeface="Arial"/>
                <a:cs typeface="Arial"/>
              </a:rPr>
              <a:t> Sean Ketchum</a:t>
            </a:r>
            <a:endParaRPr sz="950" b="1" spc="-45" dirty="0">
              <a:latin typeface="Arial"/>
              <a:cs typeface="Arial"/>
            </a:endParaRPr>
          </a:p>
          <a:p>
            <a:pPr marL="402590">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13</a:t>
            </a:r>
            <a:endParaRPr sz="850" dirty="0">
              <a:latin typeface="Arial"/>
              <a:cs typeface="Arial"/>
            </a:endParaRPr>
          </a:p>
          <a:p>
            <a:pPr marL="357505">
              <a:lnSpc>
                <a:spcPct val="89126"/>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867</a:t>
            </a:r>
            <a:r>
              <a:rPr sz="850" spc="-20" dirty="0">
                <a:latin typeface="Arial"/>
                <a:cs typeface="Arial"/>
              </a:rPr>
              <a:t>-</a:t>
            </a:r>
            <a:r>
              <a:rPr sz="850" spc="-45" dirty="0">
                <a:latin typeface="Arial"/>
                <a:cs typeface="Arial"/>
              </a:rPr>
              <a:t>1</a:t>
            </a:r>
            <a:r>
              <a:rPr sz="850" spc="-35" dirty="0">
                <a:latin typeface="Arial"/>
                <a:cs typeface="Arial"/>
              </a:rPr>
              <a:t>613</a:t>
            </a:r>
            <a:endParaRPr sz="850" dirty="0">
              <a:latin typeface="Arial"/>
              <a:cs typeface="Arial"/>
            </a:endParaRPr>
          </a:p>
        </p:txBody>
      </p:sp>
      <p:sp>
        <p:nvSpPr>
          <p:cNvPr id="33" name="object 33"/>
          <p:cNvSpPr txBox="1"/>
          <p:nvPr/>
        </p:nvSpPr>
        <p:spPr>
          <a:xfrm>
            <a:off x="4182105" y="747444"/>
            <a:ext cx="1789430" cy="247650"/>
          </a:xfrm>
          <a:prstGeom prst="rect">
            <a:avLst/>
          </a:prstGeom>
          <a:solidFill>
            <a:srgbClr val="0000FF"/>
          </a:solidFill>
          <a:ln>
            <a:solidFill>
              <a:schemeClr val="tx1"/>
            </a:solidFill>
          </a:ln>
        </p:spPr>
        <p:txBody>
          <a:bodyPr vert="horz" wrap="square" lIns="0" tIns="9525" rIns="0" bIns="0" rtlCol="0">
            <a:spAutoFit/>
          </a:bodyPr>
          <a:lstStyle/>
          <a:p>
            <a:pPr marL="163195">
              <a:lnSpc>
                <a:spcPct val="100000"/>
              </a:lnSpc>
              <a:spcBef>
                <a:spcPts val="75"/>
              </a:spcBef>
            </a:pPr>
            <a:r>
              <a:rPr sz="1150" b="1" spc="-70" dirty="0">
                <a:solidFill>
                  <a:srgbClr val="FFFFFF"/>
                </a:solidFill>
                <a:latin typeface="Arial"/>
                <a:cs typeface="Arial"/>
              </a:rPr>
              <a:t>SOU</a:t>
            </a:r>
            <a:r>
              <a:rPr sz="1150" b="1" spc="-55" dirty="0">
                <a:solidFill>
                  <a:srgbClr val="FFFFFF"/>
                </a:solidFill>
                <a:latin typeface="Arial"/>
                <a:cs typeface="Arial"/>
              </a:rPr>
              <a:t>T</a:t>
            </a:r>
            <a:r>
              <a:rPr sz="1150" b="1" spc="-70" dirty="0">
                <a:solidFill>
                  <a:srgbClr val="FFFFFF"/>
                </a:solidFill>
                <a:latin typeface="Arial"/>
                <a:cs typeface="Arial"/>
              </a:rPr>
              <a:t>H</a:t>
            </a:r>
            <a:r>
              <a:rPr sz="1150" b="1" spc="-25" dirty="0">
                <a:solidFill>
                  <a:srgbClr val="FFFFFF"/>
                </a:solidFill>
                <a:latin typeface="Arial"/>
                <a:cs typeface="Arial"/>
              </a:rPr>
              <a:t> </a:t>
            </a:r>
            <a:r>
              <a:rPr sz="1150" b="1" spc="-70" dirty="0">
                <a:solidFill>
                  <a:srgbClr val="FFFFFF"/>
                </a:solidFill>
                <a:latin typeface="Arial"/>
                <a:cs typeface="Arial"/>
              </a:rPr>
              <a:t>B</a:t>
            </a:r>
            <a:r>
              <a:rPr sz="1150" b="1" spc="-75" dirty="0">
                <a:solidFill>
                  <a:srgbClr val="FFFFFF"/>
                </a:solidFill>
                <a:latin typeface="Arial"/>
                <a:cs typeface="Arial"/>
              </a:rPr>
              <a:t>A</a:t>
            </a:r>
            <a:r>
              <a:rPr sz="1150" b="1" spc="-65" dirty="0">
                <a:solidFill>
                  <a:srgbClr val="FFFFFF"/>
                </a:solidFill>
                <a:latin typeface="Arial"/>
                <a:cs typeface="Arial"/>
              </a:rPr>
              <a:t>Y</a:t>
            </a:r>
            <a:r>
              <a:rPr sz="1150" b="1" spc="-25" dirty="0">
                <a:solidFill>
                  <a:srgbClr val="FFFFFF"/>
                </a:solidFill>
                <a:latin typeface="Arial"/>
                <a:cs typeface="Arial"/>
              </a:rPr>
              <a:t> </a:t>
            </a:r>
            <a:r>
              <a:rPr sz="1150" b="1" spc="-70" dirty="0">
                <a:solidFill>
                  <a:srgbClr val="FFFFFF"/>
                </a:solidFill>
                <a:latin typeface="Arial"/>
                <a:cs typeface="Arial"/>
              </a:rPr>
              <a:t>D</a:t>
            </a:r>
            <a:r>
              <a:rPr sz="1150" b="1" spc="-45" dirty="0">
                <a:solidFill>
                  <a:srgbClr val="FFFFFF"/>
                </a:solidFill>
                <a:latin typeface="Arial"/>
                <a:cs typeface="Arial"/>
              </a:rPr>
              <a:t>I</a:t>
            </a:r>
            <a:r>
              <a:rPr sz="1150" b="1" spc="-65" dirty="0">
                <a:solidFill>
                  <a:srgbClr val="FFFFFF"/>
                </a:solidFill>
                <a:latin typeface="Arial"/>
                <a:cs typeface="Arial"/>
              </a:rPr>
              <a:t>V</a:t>
            </a:r>
            <a:r>
              <a:rPr sz="1150" b="1" spc="-45" dirty="0">
                <a:solidFill>
                  <a:srgbClr val="FFFFFF"/>
                </a:solidFill>
                <a:latin typeface="Arial"/>
                <a:cs typeface="Arial"/>
              </a:rPr>
              <a:t>IS</a:t>
            </a:r>
            <a:r>
              <a:rPr sz="1150" b="1" spc="-30" dirty="0">
                <a:solidFill>
                  <a:srgbClr val="FFFFFF"/>
                </a:solidFill>
                <a:latin typeface="Arial"/>
                <a:cs typeface="Arial"/>
              </a:rPr>
              <a:t>I</a:t>
            </a:r>
            <a:r>
              <a:rPr sz="1150" b="1" spc="-85" dirty="0">
                <a:solidFill>
                  <a:srgbClr val="FFFFFF"/>
                </a:solidFill>
                <a:latin typeface="Arial"/>
                <a:cs typeface="Arial"/>
              </a:rPr>
              <a:t>O</a:t>
            </a:r>
            <a:r>
              <a:rPr sz="1150" b="1" spc="-70" dirty="0">
                <a:solidFill>
                  <a:srgbClr val="FFFFFF"/>
                </a:solidFill>
                <a:latin typeface="Arial"/>
                <a:cs typeface="Arial"/>
              </a:rPr>
              <a:t>N</a:t>
            </a:r>
            <a:endParaRPr sz="1150" dirty="0">
              <a:latin typeface="Arial"/>
              <a:cs typeface="Arial"/>
            </a:endParaRPr>
          </a:p>
        </p:txBody>
      </p:sp>
      <p:sp>
        <p:nvSpPr>
          <p:cNvPr id="34" name="object 34"/>
          <p:cNvSpPr txBox="1"/>
          <p:nvPr/>
        </p:nvSpPr>
        <p:spPr>
          <a:xfrm>
            <a:off x="9992486" y="754764"/>
            <a:ext cx="1849826" cy="217367"/>
          </a:xfrm>
          <a:prstGeom prst="rect">
            <a:avLst/>
          </a:prstGeom>
          <a:solidFill>
            <a:srgbClr val="0000FF"/>
          </a:solidFill>
          <a:ln w="9064">
            <a:solidFill>
              <a:srgbClr val="000000"/>
            </a:solidFill>
          </a:ln>
        </p:spPr>
        <p:txBody>
          <a:bodyPr vert="horz" wrap="square" lIns="0" tIns="40005" rIns="0" bIns="0" rtlCol="0">
            <a:spAutoFit/>
          </a:bodyPr>
          <a:lstStyle/>
          <a:p>
            <a:pPr marL="345440">
              <a:lnSpc>
                <a:spcPct val="100000"/>
              </a:lnSpc>
              <a:spcBef>
                <a:spcPts val="315"/>
              </a:spcBef>
            </a:pPr>
            <a:r>
              <a:rPr sz="1150" b="1" spc="-60" dirty="0">
                <a:solidFill>
                  <a:srgbClr val="FFFFFF"/>
                </a:solidFill>
                <a:latin typeface="Arial"/>
                <a:cs typeface="Arial"/>
              </a:rPr>
              <a:t>ADMINISTRATION</a:t>
            </a:r>
            <a:endParaRPr sz="1150" dirty="0">
              <a:latin typeface="Arial"/>
              <a:cs typeface="Arial"/>
            </a:endParaRPr>
          </a:p>
        </p:txBody>
      </p:sp>
      <p:sp>
        <p:nvSpPr>
          <p:cNvPr id="35" name="object 35"/>
          <p:cNvSpPr txBox="1"/>
          <p:nvPr/>
        </p:nvSpPr>
        <p:spPr>
          <a:xfrm>
            <a:off x="344361" y="1311859"/>
            <a:ext cx="1764664" cy="261620"/>
          </a:xfrm>
          <a:prstGeom prst="rect">
            <a:avLst/>
          </a:prstGeom>
          <a:solidFill>
            <a:srgbClr val="0000FF"/>
          </a:solidFill>
          <a:ln>
            <a:solidFill>
              <a:schemeClr val="tx1"/>
            </a:solidFill>
          </a:ln>
        </p:spPr>
        <p:txBody>
          <a:bodyPr vert="horz" wrap="square" lIns="0" tIns="10160" rIns="0" bIns="0" rtlCol="0">
            <a:spAutoFit/>
          </a:bodyPr>
          <a:lstStyle/>
          <a:p>
            <a:pPr marL="207645">
              <a:lnSpc>
                <a:spcPct val="100000"/>
              </a:lnSpc>
              <a:spcBef>
                <a:spcPts val="80"/>
              </a:spcBef>
            </a:pPr>
            <a:r>
              <a:rPr sz="1150" b="1" spc="-65">
                <a:solidFill>
                  <a:srgbClr val="FFFFFF"/>
                </a:solidFill>
                <a:latin typeface="Arial"/>
                <a:cs typeface="Arial"/>
              </a:rPr>
              <a:t>EAST</a:t>
            </a:r>
            <a:r>
              <a:rPr sz="1150" b="1" spc="-20">
                <a:solidFill>
                  <a:srgbClr val="FFFFFF"/>
                </a:solidFill>
                <a:latin typeface="Arial"/>
                <a:cs typeface="Arial"/>
              </a:rPr>
              <a:t> </a:t>
            </a:r>
            <a:r>
              <a:rPr sz="1150" b="1" spc="-70">
                <a:solidFill>
                  <a:srgbClr val="FFFFFF"/>
                </a:solidFill>
                <a:latin typeface="Arial"/>
                <a:cs typeface="Arial"/>
              </a:rPr>
              <a:t>BAY</a:t>
            </a:r>
            <a:r>
              <a:rPr sz="1150" b="1" spc="-35">
                <a:solidFill>
                  <a:srgbClr val="FFFFFF"/>
                </a:solidFill>
                <a:latin typeface="Arial"/>
                <a:cs typeface="Arial"/>
              </a:rPr>
              <a:t> </a:t>
            </a:r>
            <a:r>
              <a:rPr sz="1150" b="1" spc="-55">
                <a:solidFill>
                  <a:srgbClr val="FFFFFF"/>
                </a:solidFill>
                <a:latin typeface="Arial"/>
                <a:cs typeface="Arial"/>
              </a:rPr>
              <a:t>DIV</a:t>
            </a:r>
            <a:r>
              <a:rPr sz="1150" b="1" spc="-30">
                <a:solidFill>
                  <a:srgbClr val="FFFFFF"/>
                </a:solidFill>
                <a:latin typeface="Arial"/>
                <a:cs typeface="Arial"/>
              </a:rPr>
              <a:t>I</a:t>
            </a:r>
            <a:r>
              <a:rPr sz="1150" b="1" spc="-75">
                <a:solidFill>
                  <a:srgbClr val="FFFFFF"/>
                </a:solidFill>
                <a:latin typeface="Arial"/>
                <a:cs typeface="Arial"/>
              </a:rPr>
              <a:t>S</a:t>
            </a:r>
            <a:r>
              <a:rPr sz="1150" b="1" spc="-50">
                <a:solidFill>
                  <a:srgbClr val="FFFFFF"/>
                </a:solidFill>
                <a:latin typeface="Arial"/>
                <a:cs typeface="Arial"/>
              </a:rPr>
              <a:t>IO</a:t>
            </a:r>
            <a:r>
              <a:rPr sz="1150" b="1" spc="-70">
                <a:solidFill>
                  <a:srgbClr val="FFFFFF"/>
                </a:solidFill>
                <a:latin typeface="Arial"/>
                <a:cs typeface="Arial"/>
              </a:rPr>
              <a:t>N</a:t>
            </a:r>
            <a:endParaRPr sz="1150">
              <a:latin typeface="Arial"/>
              <a:cs typeface="Arial"/>
            </a:endParaRPr>
          </a:p>
        </p:txBody>
      </p:sp>
      <p:grpSp>
        <p:nvGrpSpPr>
          <p:cNvPr id="36" name="object 36"/>
          <p:cNvGrpSpPr/>
          <p:nvPr/>
        </p:nvGrpSpPr>
        <p:grpSpPr>
          <a:xfrm>
            <a:off x="2300371" y="2260625"/>
            <a:ext cx="1764159" cy="588174"/>
            <a:chOff x="5189308" y="4826095"/>
            <a:chExt cx="1751330" cy="695960"/>
          </a:xfrm>
        </p:grpSpPr>
        <p:sp>
          <p:nvSpPr>
            <p:cNvPr id="37" name="object 37"/>
            <p:cNvSpPr/>
            <p:nvPr/>
          </p:nvSpPr>
          <p:spPr>
            <a:xfrm>
              <a:off x="5211673" y="4850307"/>
              <a:ext cx="1728470" cy="671830"/>
            </a:xfrm>
            <a:custGeom>
              <a:avLst/>
              <a:gdLst/>
              <a:ahLst/>
              <a:cxnLst/>
              <a:rect l="l" t="t" r="r" b="b"/>
              <a:pathLst>
                <a:path w="1728470" h="671829">
                  <a:moveTo>
                    <a:pt x="1728457" y="0"/>
                  </a:moveTo>
                  <a:lnTo>
                    <a:pt x="0" y="0"/>
                  </a:lnTo>
                  <a:lnTo>
                    <a:pt x="0" y="671588"/>
                  </a:lnTo>
                  <a:lnTo>
                    <a:pt x="1728457" y="671588"/>
                  </a:lnTo>
                  <a:lnTo>
                    <a:pt x="1728457" y="662520"/>
                  </a:lnTo>
                  <a:lnTo>
                    <a:pt x="1728457" y="653440"/>
                  </a:lnTo>
                  <a:lnTo>
                    <a:pt x="1728457" y="18148"/>
                  </a:lnTo>
                  <a:lnTo>
                    <a:pt x="1728457" y="9067"/>
                  </a:lnTo>
                  <a:lnTo>
                    <a:pt x="1728457" y="0"/>
                  </a:lnTo>
                  <a:close/>
                </a:path>
              </a:pathLst>
            </a:custGeom>
            <a:solidFill>
              <a:srgbClr val="808080"/>
            </a:solidFill>
          </p:spPr>
          <p:txBody>
            <a:bodyPr wrap="square" lIns="0" tIns="0" rIns="0" bIns="0" rtlCol="0"/>
            <a:lstStyle/>
            <a:p>
              <a:endParaRPr/>
            </a:p>
          </p:txBody>
        </p:sp>
        <p:sp>
          <p:nvSpPr>
            <p:cNvPr id="38" name="object 38"/>
            <p:cNvSpPr/>
            <p:nvPr/>
          </p:nvSpPr>
          <p:spPr>
            <a:xfrm>
              <a:off x="5197698" y="4835170"/>
              <a:ext cx="1711960" cy="654050"/>
            </a:xfrm>
            <a:custGeom>
              <a:avLst/>
              <a:gdLst/>
              <a:ahLst/>
              <a:cxnLst/>
              <a:rect l="l" t="t" r="r" b="b"/>
              <a:pathLst>
                <a:path w="1711959" h="654050">
                  <a:moveTo>
                    <a:pt x="1711677" y="0"/>
                  </a:moveTo>
                  <a:lnTo>
                    <a:pt x="0" y="0"/>
                  </a:lnTo>
                  <a:lnTo>
                    <a:pt x="0" y="653445"/>
                  </a:lnTo>
                  <a:lnTo>
                    <a:pt x="1711677" y="653445"/>
                  </a:lnTo>
                  <a:lnTo>
                    <a:pt x="1711677" y="0"/>
                  </a:lnTo>
                  <a:close/>
                </a:path>
              </a:pathLst>
            </a:custGeom>
            <a:solidFill>
              <a:srgbClr val="FFFFFF"/>
            </a:solidFill>
          </p:spPr>
          <p:txBody>
            <a:bodyPr wrap="square" lIns="0" tIns="0" rIns="0" bIns="0" rtlCol="0"/>
            <a:lstStyle/>
            <a:p>
              <a:endParaRPr/>
            </a:p>
          </p:txBody>
        </p:sp>
        <p:sp>
          <p:nvSpPr>
            <p:cNvPr id="39" name="object 39"/>
            <p:cNvSpPr/>
            <p:nvPr/>
          </p:nvSpPr>
          <p:spPr>
            <a:xfrm>
              <a:off x="5189308" y="4826095"/>
              <a:ext cx="1728470" cy="671830"/>
            </a:xfrm>
            <a:custGeom>
              <a:avLst/>
              <a:gdLst/>
              <a:ahLst/>
              <a:cxnLst/>
              <a:rect l="l" t="t" r="r" b="b"/>
              <a:pathLst>
                <a:path w="1728470" h="671829">
                  <a:moveTo>
                    <a:pt x="1728459" y="0"/>
                  </a:moveTo>
                  <a:lnTo>
                    <a:pt x="0" y="0"/>
                  </a:lnTo>
                  <a:lnTo>
                    <a:pt x="0" y="671596"/>
                  </a:lnTo>
                  <a:lnTo>
                    <a:pt x="1728459" y="671596"/>
                  </a:lnTo>
                  <a:lnTo>
                    <a:pt x="1728459" y="662520"/>
                  </a:lnTo>
                  <a:lnTo>
                    <a:pt x="16781" y="662520"/>
                  </a:lnTo>
                  <a:lnTo>
                    <a:pt x="8390" y="653445"/>
                  </a:lnTo>
                  <a:lnTo>
                    <a:pt x="16781" y="653445"/>
                  </a:lnTo>
                  <a:lnTo>
                    <a:pt x="16781" y="18151"/>
                  </a:lnTo>
                  <a:lnTo>
                    <a:pt x="8390" y="18151"/>
                  </a:lnTo>
                  <a:lnTo>
                    <a:pt x="16781" y="9075"/>
                  </a:lnTo>
                  <a:lnTo>
                    <a:pt x="1728459" y="9075"/>
                  </a:lnTo>
                  <a:lnTo>
                    <a:pt x="1728459" y="0"/>
                  </a:lnTo>
                  <a:close/>
                </a:path>
                <a:path w="1728470" h="671829">
                  <a:moveTo>
                    <a:pt x="16781" y="653445"/>
                  </a:moveTo>
                  <a:lnTo>
                    <a:pt x="8390" y="653445"/>
                  </a:lnTo>
                  <a:lnTo>
                    <a:pt x="16781" y="662520"/>
                  </a:lnTo>
                  <a:lnTo>
                    <a:pt x="16781" y="653445"/>
                  </a:lnTo>
                  <a:close/>
                </a:path>
                <a:path w="1728470" h="671829">
                  <a:moveTo>
                    <a:pt x="1711677" y="653445"/>
                  </a:moveTo>
                  <a:lnTo>
                    <a:pt x="16781" y="653445"/>
                  </a:lnTo>
                  <a:lnTo>
                    <a:pt x="16781" y="662520"/>
                  </a:lnTo>
                  <a:lnTo>
                    <a:pt x="1711677" y="662520"/>
                  </a:lnTo>
                  <a:lnTo>
                    <a:pt x="1711677" y="653445"/>
                  </a:lnTo>
                  <a:close/>
                </a:path>
                <a:path w="1728470" h="671829">
                  <a:moveTo>
                    <a:pt x="1711677" y="9075"/>
                  </a:moveTo>
                  <a:lnTo>
                    <a:pt x="1711677" y="662520"/>
                  </a:lnTo>
                  <a:lnTo>
                    <a:pt x="1720068" y="653445"/>
                  </a:lnTo>
                  <a:lnTo>
                    <a:pt x="1728459" y="653445"/>
                  </a:lnTo>
                  <a:lnTo>
                    <a:pt x="1728459" y="18151"/>
                  </a:lnTo>
                  <a:lnTo>
                    <a:pt x="1720068" y="18151"/>
                  </a:lnTo>
                  <a:lnTo>
                    <a:pt x="1711677" y="9075"/>
                  </a:lnTo>
                  <a:close/>
                </a:path>
                <a:path w="1728470" h="671829">
                  <a:moveTo>
                    <a:pt x="1728459" y="653445"/>
                  </a:moveTo>
                  <a:lnTo>
                    <a:pt x="1720068" y="653445"/>
                  </a:lnTo>
                  <a:lnTo>
                    <a:pt x="1711677" y="662520"/>
                  </a:lnTo>
                  <a:lnTo>
                    <a:pt x="1728459" y="662520"/>
                  </a:lnTo>
                  <a:lnTo>
                    <a:pt x="1728459" y="653445"/>
                  </a:lnTo>
                  <a:close/>
                </a:path>
                <a:path w="1728470" h="671829">
                  <a:moveTo>
                    <a:pt x="16781" y="9075"/>
                  </a:moveTo>
                  <a:lnTo>
                    <a:pt x="8390" y="18151"/>
                  </a:lnTo>
                  <a:lnTo>
                    <a:pt x="16781" y="18151"/>
                  </a:lnTo>
                  <a:lnTo>
                    <a:pt x="16781" y="9075"/>
                  </a:lnTo>
                  <a:close/>
                </a:path>
                <a:path w="1728470" h="671829">
                  <a:moveTo>
                    <a:pt x="1711677" y="9075"/>
                  </a:moveTo>
                  <a:lnTo>
                    <a:pt x="16781" y="9075"/>
                  </a:lnTo>
                  <a:lnTo>
                    <a:pt x="16781" y="18151"/>
                  </a:lnTo>
                  <a:lnTo>
                    <a:pt x="1711677" y="18151"/>
                  </a:lnTo>
                  <a:lnTo>
                    <a:pt x="1711677" y="9075"/>
                  </a:lnTo>
                  <a:close/>
                </a:path>
                <a:path w="1728470" h="671829">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40" name="object 40"/>
          <p:cNvSpPr txBox="1"/>
          <p:nvPr/>
        </p:nvSpPr>
        <p:spPr>
          <a:xfrm>
            <a:off x="2305880" y="2340320"/>
            <a:ext cx="1711960" cy="398251"/>
          </a:xfrm>
          <a:prstGeom prst="rect">
            <a:avLst/>
          </a:prstGeom>
        </p:spPr>
        <p:txBody>
          <a:bodyPr vert="horz" wrap="square" lIns="0" tIns="21590" rIns="0" bIns="0" rtlCol="0" anchor="t">
            <a:spAutoFit/>
          </a:bodyPr>
          <a:lstStyle/>
          <a:p>
            <a:pPr marR="36195" algn="ctr">
              <a:lnSpc>
                <a:spcPct val="89314"/>
              </a:lnSpc>
              <a:spcBef>
                <a:spcPts val="170"/>
              </a:spcBef>
            </a:pPr>
            <a:r>
              <a:rPr sz="950" b="1" spc="-45" dirty="0">
                <a:latin typeface="Arial"/>
                <a:cs typeface="Arial"/>
              </a:rPr>
              <a:t>TRAINING</a:t>
            </a:r>
            <a:r>
              <a:rPr sz="950" b="1" spc="-15" dirty="0">
                <a:latin typeface="Arial"/>
                <a:cs typeface="Arial"/>
              </a:rPr>
              <a:t> </a:t>
            </a:r>
            <a:r>
              <a:rPr sz="950" b="1" spc="-50" dirty="0">
                <a:latin typeface="Arial"/>
                <a:cs typeface="Arial"/>
              </a:rPr>
              <a:t>BAT</a:t>
            </a:r>
            <a:r>
              <a:rPr sz="950" b="1" spc="-45" dirty="0">
                <a:latin typeface="Arial"/>
                <a:cs typeface="Arial"/>
              </a:rPr>
              <a:t>T</a:t>
            </a:r>
            <a:r>
              <a:rPr sz="950" b="1" spc="-50" dirty="0">
                <a:latin typeface="Arial"/>
                <a:cs typeface="Arial"/>
              </a:rPr>
              <a:t>AL</a:t>
            </a:r>
            <a:r>
              <a:rPr sz="950" b="1" spc="-40" dirty="0">
                <a:latin typeface="Arial"/>
                <a:cs typeface="Arial"/>
              </a:rPr>
              <a:t>IO</a:t>
            </a:r>
            <a:r>
              <a:rPr sz="950" b="1" spc="-55" dirty="0">
                <a:latin typeface="Arial"/>
                <a:cs typeface="Arial"/>
              </a:rPr>
              <a:t>N</a:t>
            </a:r>
            <a:endParaRPr lang="en-US" sz="950" dirty="0">
              <a:latin typeface="Arial"/>
              <a:cs typeface="Arial"/>
            </a:endParaRPr>
          </a:p>
          <a:p>
            <a:pPr marR="36195" algn="ctr">
              <a:lnSpc>
                <a:spcPct val="87719"/>
              </a:lnSpc>
            </a:pPr>
            <a:r>
              <a:rPr sz="950" b="1" spc="-50" dirty="0">
                <a:latin typeface="Arial"/>
                <a:cs typeface="Arial"/>
              </a:rPr>
              <a:t>B1</a:t>
            </a:r>
            <a:r>
              <a:rPr sz="950" b="1" spc="-45" dirty="0">
                <a:latin typeface="Arial"/>
                <a:cs typeface="Arial"/>
              </a:rPr>
              <a:t>6</a:t>
            </a:r>
            <a:r>
              <a:rPr sz="950" b="1" spc="-35" dirty="0">
                <a:latin typeface="Arial"/>
                <a:cs typeface="Arial"/>
              </a:rPr>
              <a:t>0</a:t>
            </a:r>
            <a:r>
              <a:rPr sz="950" b="1" spc="-40" dirty="0">
                <a:latin typeface="Arial"/>
                <a:cs typeface="Arial"/>
              </a:rPr>
              <a:t>6</a:t>
            </a:r>
            <a:r>
              <a:rPr lang="en-US" sz="950" b="1" spc="-25" dirty="0">
                <a:latin typeface="Arial"/>
                <a:cs typeface="Arial"/>
              </a:rPr>
              <a:t> Chris Steggall</a:t>
            </a:r>
            <a:endParaRPr lang="en-US" sz="950" b="1" spc="-45" dirty="0">
              <a:latin typeface="Arial"/>
              <a:cs typeface="Arial"/>
            </a:endParaRPr>
          </a:p>
          <a:p>
            <a:pPr marR="33020" algn="ctr">
              <a:lnSpc>
                <a:spcPct val="89572"/>
              </a:lnSpc>
            </a:pPr>
            <a:r>
              <a:rPr sz="850" spc="-30" dirty="0">
                <a:latin typeface="Arial"/>
                <a:cs typeface="Arial"/>
              </a:rPr>
              <a:t>Cel</a:t>
            </a:r>
            <a:r>
              <a:rPr sz="850" spc="-15" dirty="0">
                <a:latin typeface="Arial"/>
                <a:cs typeface="Arial"/>
              </a:rPr>
              <a:t>l</a:t>
            </a:r>
            <a:r>
              <a:rPr sz="850" spc="-10" dirty="0">
                <a:latin typeface="Arial"/>
                <a:cs typeface="Arial"/>
              </a:rPr>
              <a:t>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2</a:t>
            </a:r>
            <a:r>
              <a:rPr sz="850" spc="-35" dirty="0">
                <a:latin typeface="Arial"/>
                <a:cs typeface="Arial"/>
              </a:rPr>
              <a:t>0</a:t>
            </a:r>
            <a:r>
              <a:rPr sz="850" spc="-30" dirty="0">
                <a:latin typeface="Arial"/>
                <a:cs typeface="Arial"/>
              </a:rPr>
              <a:t>6</a:t>
            </a:r>
            <a:r>
              <a:rPr sz="850" spc="-20" dirty="0">
                <a:latin typeface="Arial"/>
                <a:cs typeface="Arial"/>
              </a:rPr>
              <a:t>-</a:t>
            </a:r>
            <a:r>
              <a:rPr sz="850" spc="-35" dirty="0">
                <a:latin typeface="Arial"/>
                <a:cs typeface="Arial"/>
              </a:rPr>
              <a:t>3</a:t>
            </a:r>
            <a:r>
              <a:rPr sz="850" spc="-45" dirty="0">
                <a:latin typeface="Arial"/>
                <a:cs typeface="Arial"/>
              </a:rPr>
              <a:t>7</a:t>
            </a:r>
            <a:r>
              <a:rPr sz="850" spc="-35" dirty="0">
                <a:latin typeface="Arial"/>
                <a:cs typeface="Arial"/>
              </a:rPr>
              <a:t>06</a:t>
            </a:r>
            <a:endParaRPr sz="850" dirty="0">
              <a:latin typeface="Arial"/>
              <a:cs typeface="Arial"/>
            </a:endParaRPr>
          </a:p>
        </p:txBody>
      </p:sp>
      <p:grpSp>
        <p:nvGrpSpPr>
          <p:cNvPr id="41" name="object 41"/>
          <p:cNvGrpSpPr/>
          <p:nvPr/>
        </p:nvGrpSpPr>
        <p:grpSpPr>
          <a:xfrm>
            <a:off x="2345180" y="3918652"/>
            <a:ext cx="1751330" cy="628650"/>
            <a:chOff x="3106766" y="2285524"/>
            <a:chExt cx="1751330" cy="628650"/>
          </a:xfrm>
        </p:grpSpPr>
        <p:sp>
          <p:nvSpPr>
            <p:cNvPr id="42" name="object 42"/>
            <p:cNvSpPr/>
            <p:nvPr/>
          </p:nvSpPr>
          <p:spPr>
            <a:xfrm>
              <a:off x="3129140" y="2309736"/>
              <a:ext cx="1728470" cy="604520"/>
            </a:xfrm>
            <a:custGeom>
              <a:avLst/>
              <a:gdLst/>
              <a:ahLst/>
              <a:cxnLst/>
              <a:rect l="l" t="t" r="r" b="b"/>
              <a:pathLst>
                <a:path w="1728470" h="604519">
                  <a:moveTo>
                    <a:pt x="1728457" y="0"/>
                  </a:moveTo>
                  <a:lnTo>
                    <a:pt x="0" y="0"/>
                  </a:lnTo>
                  <a:lnTo>
                    <a:pt x="0" y="604431"/>
                  </a:lnTo>
                  <a:lnTo>
                    <a:pt x="1728457" y="604431"/>
                  </a:lnTo>
                  <a:lnTo>
                    <a:pt x="1728457" y="595363"/>
                  </a:lnTo>
                  <a:lnTo>
                    <a:pt x="1728457" y="586282"/>
                  </a:lnTo>
                  <a:lnTo>
                    <a:pt x="1728457" y="18148"/>
                  </a:lnTo>
                  <a:lnTo>
                    <a:pt x="1728457" y="9067"/>
                  </a:lnTo>
                  <a:lnTo>
                    <a:pt x="1728457" y="0"/>
                  </a:lnTo>
                  <a:close/>
                </a:path>
              </a:pathLst>
            </a:custGeom>
            <a:solidFill>
              <a:srgbClr val="808080"/>
            </a:solidFill>
          </p:spPr>
          <p:txBody>
            <a:bodyPr wrap="square" lIns="0" tIns="0" rIns="0" bIns="0" rtlCol="0"/>
            <a:lstStyle/>
            <a:p>
              <a:endParaRPr/>
            </a:p>
          </p:txBody>
        </p:sp>
        <p:sp>
          <p:nvSpPr>
            <p:cNvPr id="43" name="object 43"/>
            <p:cNvSpPr/>
            <p:nvPr/>
          </p:nvSpPr>
          <p:spPr>
            <a:xfrm>
              <a:off x="3115157" y="2294600"/>
              <a:ext cx="1711960" cy="586740"/>
            </a:xfrm>
            <a:custGeom>
              <a:avLst/>
              <a:gdLst/>
              <a:ahLst/>
              <a:cxnLst/>
              <a:rect l="l" t="t" r="r" b="b"/>
              <a:pathLst>
                <a:path w="1711960" h="586739">
                  <a:moveTo>
                    <a:pt x="1711677" y="0"/>
                  </a:moveTo>
                  <a:lnTo>
                    <a:pt x="0" y="0"/>
                  </a:lnTo>
                  <a:lnTo>
                    <a:pt x="0" y="586285"/>
                  </a:lnTo>
                  <a:lnTo>
                    <a:pt x="1711677" y="586285"/>
                  </a:lnTo>
                  <a:lnTo>
                    <a:pt x="1711677" y="0"/>
                  </a:lnTo>
                  <a:close/>
                </a:path>
              </a:pathLst>
            </a:custGeom>
            <a:solidFill>
              <a:srgbClr val="FFFFFF"/>
            </a:solidFill>
          </p:spPr>
          <p:txBody>
            <a:bodyPr wrap="square" lIns="0" tIns="0" rIns="0" bIns="0" rtlCol="0"/>
            <a:lstStyle/>
            <a:p>
              <a:endParaRPr/>
            </a:p>
          </p:txBody>
        </p:sp>
        <p:sp>
          <p:nvSpPr>
            <p:cNvPr id="44" name="object 44"/>
            <p:cNvSpPr/>
            <p:nvPr/>
          </p:nvSpPr>
          <p:spPr>
            <a:xfrm>
              <a:off x="3106766" y="2285524"/>
              <a:ext cx="1728470" cy="604520"/>
            </a:xfrm>
            <a:custGeom>
              <a:avLst/>
              <a:gdLst/>
              <a:ahLst/>
              <a:cxnLst/>
              <a:rect l="l" t="t" r="r" b="b"/>
              <a:pathLst>
                <a:path w="1728470" h="604519">
                  <a:moveTo>
                    <a:pt x="1728459" y="0"/>
                  </a:moveTo>
                  <a:lnTo>
                    <a:pt x="0" y="0"/>
                  </a:lnTo>
                  <a:lnTo>
                    <a:pt x="0" y="604436"/>
                  </a:lnTo>
                  <a:lnTo>
                    <a:pt x="1728459" y="604436"/>
                  </a:lnTo>
                  <a:lnTo>
                    <a:pt x="1728459" y="595361"/>
                  </a:lnTo>
                  <a:lnTo>
                    <a:pt x="16781" y="595361"/>
                  </a:lnTo>
                  <a:lnTo>
                    <a:pt x="8390" y="586285"/>
                  </a:lnTo>
                  <a:lnTo>
                    <a:pt x="16781" y="586285"/>
                  </a:lnTo>
                  <a:lnTo>
                    <a:pt x="16781" y="18151"/>
                  </a:lnTo>
                  <a:lnTo>
                    <a:pt x="8390" y="18151"/>
                  </a:lnTo>
                  <a:lnTo>
                    <a:pt x="16781" y="9075"/>
                  </a:lnTo>
                  <a:lnTo>
                    <a:pt x="1728459" y="9075"/>
                  </a:lnTo>
                  <a:lnTo>
                    <a:pt x="1728459" y="0"/>
                  </a:lnTo>
                  <a:close/>
                </a:path>
                <a:path w="1728470" h="604519">
                  <a:moveTo>
                    <a:pt x="16781" y="586285"/>
                  </a:moveTo>
                  <a:lnTo>
                    <a:pt x="8390" y="586285"/>
                  </a:lnTo>
                  <a:lnTo>
                    <a:pt x="16781" y="595361"/>
                  </a:lnTo>
                  <a:lnTo>
                    <a:pt x="16781" y="586285"/>
                  </a:lnTo>
                  <a:close/>
                </a:path>
                <a:path w="1728470" h="604519">
                  <a:moveTo>
                    <a:pt x="1711677" y="586285"/>
                  </a:moveTo>
                  <a:lnTo>
                    <a:pt x="16781" y="586285"/>
                  </a:lnTo>
                  <a:lnTo>
                    <a:pt x="16781" y="595361"/>
                  </a:lnTo>
                  <a:lnTo>
                    <a:pt x="1711677" y="595361"/>
                  </a:lnTo>
                  <a:lnTo>
                    <a:pt x="1711677" y="586285"/>
                  </a:lnTo>
                  <a:close/>
                </a:path>
                <a:path w="1728470" h="604519">
                  <a:moveTo>
                    <a:pt x="1711677" y="9075"/>
                  </a:moveTo>
                  <a:lnTo>
                    <a:pt x="1711677" y="595361"/>
                  </a:lnTo>
                  <a:lnTo>
                    <a:pt x="1720068" y="586285"/>
                  </a:lnTo>
                  <a:lnTo>
                    <a:pt x="1728459" y="586285"/>
                  </a:lnTo>
                  <a:lnTo>
                    <a:pt x="1728459" y="18151"/>
                  </a:lnTo>
                  <a:lnTo>
                    <a:pt x="1720068" y="18151"/>
                  </a:lnTo>
                  <a:lnTo>
                    <a:pt x="1711677" y="9075"/>
                  </a:lnTo>
                  <a:close/>
                </a:path>
                <a:path w="1728470" h="604519">
                  <a:moveTo>
                    <a:pt x="1728459" y="586285"/>
                  </a:moveTo>
                  <a:lnTo>
                    <a:pt x="1720068" y="586285"/>
                  </a:lnTo>
                  <a:lnTo>
                    <a:pt x="1711677" y="595361"/>
                  </a:lnTo>
                  <a:lnTo>
                    <a:pt x="1728459" y="595361"/>
                  </a:lnTo>
                  <a:lnTo>
                    <a:pt x="1728459" y="586285"/>
                  </a:lnTo>
                  <a:close/>
                </a:path>
                <a:path w="1728470" h="604519">
                  <a:moveTo>
                    <a:pt x="16781" y="9075"/>
                  </a:moveTo>
                  <a:lnTo>
                    <a:pt x="8390" y="18151"/>
                  </a:lnTo>
                  <a:lnTo>
                    <a:pt x="16781" y="18151"/>
                  </a:lnTo>
                  <a:lnTo>
                    <a:pt x="16781" y="9075"/>
                  </a:lnTo>
                  <a:close/>
                </a:path>
                <a:path w="1728470" h="604519">
                  <a:moveTo>
                    <a:pt x="1711677" y="9075"/>
                  </a:moveTo>
                  <a:lnTo>
                    <a:pt x="16781" y="9075"/>
                  </a:lnTo>
                  <a:lnTo>
                    <a:pt x="16781" y="18151"/>
                  </a:lnTo>
                  <a:lnTo>
                    <a:pt x="1711677" y="18151"/>
                  </a:lnTo>
                  <a:lnTo>
                    <a:pt x="1711677" y="9075"/>
                  </a:lnTo>
                  <a:close/>
                </a:path>
                <a:path w="1728470" h="604519">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45" name="object 45"/>
          <p:cNvSpPr txBox="1"/>
          <p:nvPr/>
        </p:nvSpPr>
        <p:spPr>
          <a:xfrm>
            <a:off x="2376566" y="4009191"/>
            <a:ext cx="1711960" cy="396968"/>
          </a:xfrm>
          <a:prstGeom prst="rect">
            <a:avLst/>
          </a:prstGeom>
        </p:spPr>
        <p:txBody>
          <a:bodyPr vert="horz" wrap="square" lIns="0" tIns="20320" rIns="0" bIns="0" rtlCol="0" anchor="t">
            <a:spAutoFit/>
          </a:bodyPr>
          <a:lstStyle/>
          <a:p>
            <a:pPr marR="39370" algn="ctr">
              <a:lnSpc>
                <a:spcPct val="89314"/>
              </a:lnSpc>
              <a:spcBef>
                <a:spcPts val="160"/>
              </a:spcBef>
            </a:pPr>
            <a:r>
              <a:rPr sz="950" b="1" spc="-55" dirty="0">
                <a:latin typeface="Arial"/>
                <a:cs typeface="Arial"/>
              </a:rPr>
              <a:t>PR</a:t>
            </a:r>
            <a:r>
              <a:rPr sz="950" b="1" spc="-45" dirty="0">
                <a:latin typeface="Arial"/>
                <a:cs typeface="Arial"/>
              </a:rPr>
              <a:t>EV</a:t>
            </a:r>
            <a:r>
              <a:rPr sz="950" b="1" spc="-55" dirty="0">
                <a:latin typeface="Arial"/>
                <a:cs typeface="Arial"/>
              </a:rPr>
              <a:t>E</a:t>
            </a:r>
            <a:r>
              <a:rPr sz="950" b="1" spc="-50" dirty="0">
                <a:latin typeface="Arial"/>
                <a:cs typeface="Arial"/>
              </a:rPr>
              <a:t>NT</a:t>
            </a:r>
            <a:r>
              <a:rPr sz="950" b="1" spc="-40" dirty="0">
                <a:latin typeface="Arial"/>
                <a:cs typeface="Arial"/>
              </a:rPr>
              <a:t>IO</a:t>
            </a:r>
            <a:r>
              <a:rPr sz="950" b="1" spc="-55" dirty="0">
                <a:latin typeface="Arial"/>
                <a:cs typeface="Arial"/>
              </a:rPr>
              <a:t>N</a:t>
            </a:r>
            <a:r>
              <a:rPr sz="950" b="1" spc="-20" dirty="0">
                <a:latin typeface="Arial"/>
                <a:cs typeface="Arial"/>
              </a:rPr>
              <a:t> </a:t>
            </a:r>
            <a:r>
              <a:rPr sz="950" b="1" spc="-50" dirty="0">
                <a:latin typeface="Arial"/>
                <a:cs typeface="Arial"/>
              </a:rPr>
              <a:t>BAT</a:t>
            </a:r>
            <a:r>
              <a:rPr sz="950" b="1" spc="-45" dirty="0">
                <a:latin typeface="Arial"/>
                <a:cs typeface="Arial"/>
              </a:rPr>
              <a:t>T</a:t>
            </a:r>
            <a:r>
              <a:rPr sz="950" b="1" spc="-50" dirty="0">
                <a:latin typeface="Arial"/>
                <a:cs typeface="Arial"/>
              </a:rPr>
              <a:t>AL</a:t>
            </a:r>
            <a:r>
              <a:rPr sz="950" b="1" spc="-20" dirty="0">
                <a:latin typeface="Arial"/>
                <a:cs typeface="Arial"/>
              </a:rPr>
              <a:t>I</a:t>
            </a:r>
            <a:r>
              <a:rPr sz="950" b="1" spc="-50" dirty="0">
                <a:latin typeface="Arial"/>
                <a:cs typeface="Arial"/>
              </a:rPr>
              <a:t>O</a:t>
            </a:r>
            <a:r>
              <a:rPr sz="950" b="1" spc="-55" dirty="0">
                <a:latin typeface="Arial"/>
                <a:cs typeface="Arial"/>
              </a:rPr>
              <a:t>N</a:t>
            </a:r>
            <a:endParaRPr lang="en-US" sz="950" dirty="0">
              <a:latin typeface="Arial"/>
              <a:cs typeface="Arial"/>
            </a:endParaRPr>
          </a:p>
          <a:p>
            <a:pPr marR="40640" algn="ctr">
              <a:lnSpc>
                <a:spcPct val="87719"/>
              </a:lnSpc>
            </a:pPr>
            <a:r>
              <a:rPr sz="950" b="1" spc="-50" dirty="0">
                <a:latin typeface="Arial"/>
                <a:cs typeface="Arial"/>
              </a:rPr>
              <a:t>B1</a:t>
            </a:r>
            <a:r>
              <a:rPr sz="950" b="1" spc="-45" dirty="0">
                <a:latin typeface="Arial"/>
                <a:cs typeface="Arial"/>
              </a:rPr>
              <a:t>6</a:t>
            </a:r>
            <a:r>
              <a:rPr sz="950" b="1" spc="-35" dirty="0">
                <a:latin typeface="Arial"/>
                <a:cs typeface="Arial"/>
              </a:rPr>
              <a:t>2</a:t>
            </a:r>
            <a:r>
              <a:rPr sz="950" b="1" spc="-40" dirty="0">
                <a:latin typeface="Arial"/>
                <a:cs typeface="Arial"/>
              </a:rPr>
              <a:t>0</a:t>
            </a:r>
            <a:r>
              <a:rPr sz="950" b="1" spc="-25" dirty="0">
                <a:latin typeface="Arial"/>
                <a:cs typeface="Arial"/>
              </a:rPr>
              <a:t> </a:t>
            </a:r>
            <a:r>
              <a:rPr lang="en-US" sz="950" b="1" spc="-45" dirty="0">
                <a:latin typeface="Arial"/>
                <a:cs typeface="Arial"/>
              </a:rPr>
              <a:t>Zach Rutherford</a:t>
            </a:r>
            <a:endParaRPr sz="950" dirty="0">
              <a:latin typeface="Arial"/>
              <a:cs typeface="Arial"/>
            </a:endParaRPr>
          </a:p>
          <a:p>
            <a:pPr marR="36830" algn="ctr">
              <a:lnSpc>
                <a:spcPct val="89572"/>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30" dirty="0">
                <a:latin typeface="Arial"/>
                <a:cs typeface="Arial"/>
              </a:rPr>
              <a:t>8</a:t>
            </a:r>
            <a:r>
              <a:rPr sz="850" spc="-20" dirty="0">
                <a:latin typeface="Arial"/>
                <a:cs typeface="Arial"/>
              </a:rPr>
              <a:t>-</a:t>
            </a:r>
            <a:r>
              <a:rPr sz="850" spc="-45" dirty="0">
                <a:latin typeface="Arial"/>
                <a:cs typeface="Arial"/>
              </a:rPr>
              <a:t>8</a:t>
            </a:r>
            <a:r>
              <a:rPr sz="850" spc="-35" dirty="0">
                <a:latin typeface="Arial"/>
                <a:cs typeface="Arial"/>
              </a:rPr>
              <a:t>620</a:t>
            </a:r>
            <a:endParaRPr sz="850" dirty="0">
              <a:latin typeface="Arial"/>
              <a:cs typeface="Arial"/>
            </a:endParaRPr>
          </a:p>
        </p:txBody>
      </p:sp>
      <p:grpSp>
        <p:nvGrpSpPr>
          <p:cNvPr id="46" name="object 46"/>
          <p:cNvGrpSpPr/>
          <p:nvPr/>
        </p:nvGrpSpPr>
        <p:grpSpPr>
          <a:xfrm>
            <a:off x="6097438" y="1050891"/>
            <a:ext cx="1851660" cy="751205"/>
            <a:chOff x="7242762" y="2245591"/>
            <a:chExt cx="1851660" cy="751205"/>
          </a:xfrm>
        </p:grpSpPr>
        <p:sp>
          <p:nvSpPr>
            <p:cNvPr id="47" name="object 47"/>
            <p:cNvSpPr/>
            <p:nvPr/>
          </p:nvSpPr>
          <p:spPr>
            <a:xfrm>
              <a:off x="7265137" y="2269794"/>
              <a:ext cx="1829435" cy="727075"/>
            </a:xfrm>
            <a:custGeom>
              <a:avLst/>
              <a:gdLst/>
              <a:ahLst/>
              <a:cxnLst/>
              <a:rect l="l" t="t" r="r" b="b"/>
              <a:pathLst>
                <a:path w="1829434" h="727075">
                  <a:moveTo>
                    <a:pt x="1829142" y="0"/>
                  </a:moveTo>
                  <a:lnTo>
                    <a:pt x="0" y="0"/>
                  </a:lnTo>
                  <a:lnTo>
                    <a:pt x="0" y="726655"/>
                  </a:lnTo>
                  <a:lnTo>
                    <a:pt x="1829142" y="726655"/>
                  </a:lnTo>
                  <a:lnTo>
                    <a:pt x="1829142" y="717588"/>
                  </a:lnTo>
                  <a:lnTo>
                    <a:pt x="1829142" y="708507"/>
                  </a:lnTo>
                  <a:lnTo>
                    <a:pt x="1829142" y="18161"/>
                  </a:lnTo>
                  <a:lnTo>
                    <a:pt x="1829142" y="9080"/>
                  </a:lnTo>
                  <a:lnTo>
                    <a:pt x="1829142" y="0"/>
                  </a:lnTo>
                  <a:close/>
                </a:path>
              </a:pathLst>
            </a:custGeom>
            <a:solidFill>
              <a:srgbClr val="808080"/>
            </a:solidFill>
          </p:spPr>
          <p:txBody>
            <a:bodyPr wrap="square" lIns="0" tIns="0" rIns="0" bIns="0" rtlCol="0"/>
            <a:lstStyle/>
            <a:p>
              <a:endParaRPr/>
            </a:p>
          </p:txBody>
        </p:sp>
        <p:sp>
          <p:nvSpPr>
            <p:cNvPr id="48" name="object 48"/>
            <p:cNvSpPr/>
            <p:nvPr/>
          </p:nvSpPr>
          <p:spPr>
            <a:xfrm>
              <a:off x="7251153" y="2254667"/>
              <a:ext cx="1812925" cy="708660"/>
            </a:xfrm>
            <a:custGeom>
              <a:avLst/>
              <a:gdLst/>
              <a:ahLst/>
              <a:cxnLst/>
              <a:rect l="l" t="t" r="r" b="b"/>
              <a:pathLst>
                <a:path w="1812925" h="708660">
                  <a:moveTo>
                    <a:pt x="1812364" y="0"/>
                  </a:moveTo>
                  <a:lnTo>
                    <a:pt x="0" y="0"/>
                  </a:lnTo>
                  <a:lnTo>
                    <a:pt x="0" y="708504"/>
                  </a:lnTo>
                  <a:lnTo>
                    <a:pt x="1812364" y="708504"/>
                  </a:lnTo>
                  <a:lnTo>
                    <a:pt x="1812364" y="0"/>
                  </a:lnTo>
                  <a:close/>
                </a:path>
              </a:pathLst>
            </a:custGeom>
            <a:solidFill>
              <a:srgbClr val="FFFFFF"/>
            </a:solidFill>
          </p:spPr>
          <p:txBody>
            <a:bodyPr wrap="square" lIns="0" tIns="0" rIns="0" bIns="0" rtlCol="0"/>
            <a:lstStyle/>
            <a:p>
              <a:endParaRPr/>
            </a:p>
          </p:txBody>
        </p:sp>
        <p:sp>
          <p:nvSpPr>
            <p:cNvPr id="49" name="object 49"/>
            <p:cNvSpPr/>
            <p:nvPr/>
          </p:nvSpPr>
          <p:spPr>
            <a:xfrm>
              <a:off x="7242762" y="2245591"/>
              <a:ext cx="1829435" cy="727075"/>
            </a:xfrm>
            <a:custGeom>
              <a:avLst/>
              <a:gdLst/>
              <a:ahLst/>
              <a:cxnLst/>
              <a:rect l="l" t="t" r="r" b="b"/>
              <a:pathLst>
                <a:path w="1829434" h="727075">
                  <a:moveTo>
                    <a:pt x="1829146" y="0"/>
                  </a:moveTo>
                  <a:lnTo>
                    <a:pt x="0" y="0"/>
                  </a:lnTo>
                  <a:lnTo>
                    <a:pt x="0" y="726655"/>
                  </a:lnTo>
                  <a:lnTo>
                    <a:pt x="1829146" y="726655"/>
                  </a:lnTo>
                  <a:lnTo>
                    <a:pt x="1829146" y="717579"/>
                  </a:lnTo>
                  <a:lnTo>
                    <a:pt x="16781" y="717579"/>
                  </a:lnTo>
                  <a:lnTo>
                    <a:pt x="8390" y="708504"/>
                  </a:lnTo>
                  <a:lnTo>
                    <a:pt x="16781" y="708504"/>
                  </a:lnTo>
                  <a:lnTo>
                    <a:pt x="16781" y="18151"/>
                  </a:lnTo>
                  <a:lnTo>
                    <a:pt x="8390" y="18151"/>
                  </a:lnTo>
                  <a:lnTo>
                    <a:pt x="16781" y="9075"/>
                  </a:lnTo>
                  <a:lnTo>
                    <a:pt x="1829146" y="9075"/>
                  </a:lnTo>
                  <a:lnTo>
                    <a:pt x="1829146" y="0"/>
                  </a:lnTo>
                  <a:close/>
                </a:path>
                <a:path w="1829434" h="727075">
                  <a:moveTo>
                    <a:pt x="16781" y="708504"/>
                  </a:moveTo>
                  <a:lnTo>
                    <a:pt x="8390" y="708504"/>
                  </a:lnTo>
                  <a:lnTo>
                    <a:pt x="16781" y="717579"/>
                  </a:lnTo>
                  <a:lnTo>
                    <a:pt x="16781" y="708504"/>
                  </a:lnTo>
                  <a:close/>
                </a:path>
                <a:path w="1829434" h="727075">
                  <a:moveTo>
                    <a:pt x="1812364" y="708504"/>
                  </a:moveTo>
                  <a:lnTo>
                    <a:pt x="16781" y="708504"/>
                  </a:lnTo>
                  <a:lnTo>
                    <a:pt x="16781" y="717579"/>
                  </a:lnTo>
                  <a:lnTo>
                    <a:pt x="1812364" y="717579"/>
                  </a:lnTo>
                  <a:lnTo>
                    <a:pt x="1812364" y="708504"/>
                  </a:lnTo>
                  <a:close/>
                </a:path>
                <a:path w="1829434" h="727075">
                  <a:moveTo>
                    <a:pt x="1812364" y="9075"/>
                  </a:moveTo>
                  <a:lnTo>
                    <a:pt x="1812364" y="717579"/>
                  </a:lnTo>
                  <a:lnTo>
                    <a:pt x="1820755" y="708504"/>
                  </a:lnTo>
                  <a:lnTo>
                    <a:pt x="1829146" y="708504"/>
                  </a:lnTo>
                  <a:lnTo>
                    <a:pt x="1829146" y="18151"/>
                  </a:lnTo>
                  <a:lnTo>
                    <a:pt x="1820755" y="18151"/>
                  </a:lnTo>
                  <a:lnTo>
                    <a:pt x="1812364" y="9075"/>
                  </a:lnTo>
                  <a:close/>
                </a:path>
                <a:path w="1829434" h="727075">
                  <a:moveTo>
                    <a:pt x="1829146" y="708504"/>
                  </a:moveTo>
                  <a:lnTo>
                    <a:pt x="1820755" y="708504"/>
                  </a:lnTo>
                  <a:lnTo>
                    <a:pt x="1812364" y="717579"/>
                  </a:lnTo>
                  <a:lnTo>
                    <a:pt x="1829146" y="717579"/>
                  </a:lnTo>
                  <a:lnTo>
                    <a:pt x="1829146" y="708504"/>
                  </a:lnTo>
                  <a:close/>
                </a:path>
                <a:path w="1829434" h="727075">
                  <a:moveTo>
                    <a:pt x="16781" y="9075"/>
                  </a:moveTo>
                  <a:lnTo>
                    <a:pt x="8390" y="18151"/>
                  </a:lnTo>
                  <a:lnTo>
                    <a:pt x="16781" y="18151"/>
                  </a:lnTo>
                  <a:lnTo>
                    <a:pt x="16781" y="9075"/>
                  </a:lnTo>
                  <a:close/>
                </a:path>
                <a:path w="1829434" h="727075">
                  <a:moveTo>
                    <a:pt x="1812364" y="9075"/>
                  </a:moveTo>
                  <a:lnTo>
                    <a:pt x="16781" y="9075"/>
                  </a:lnTo>
                  <a:lnTo>
                    <a:pt x="16781" y="18151"/>
                  </a:lnTo>
                  <a:lnTo>
                    <a:pt x="1812364" y="18151"/>
                  </a:lnTo>
                  <a:lnTo>
                    <a:pt x="1812364" y="9075"/>
                  </a:lnTo>
                  <a:close/>
                </a:path>
                <a:path w="1829434" h="727075">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50" name="object 50"/>
          <p:cNvSpPr txBox="1"/>
          <p:nvPr/>
        </p:nvSpPr>
        <p:spPr>
          <a:xfrm>
            <a:off x="6120217" y="1137392"/>
            <a:ext cx="1835150" cy="503086"/>
          </a:xfrm>
          <a:prstGeom prst="rect">
            <a:avLst/>
          </a:prstGeom>
        </p:spPr>
        <p:txBody>
          <a:bodyPr vert="horz" wrap="square" lIns="0" tIns="12700" rIns="0" bIns="0" rtlCol="0" anchor="t">
            <a:spAutoFit/>
          </a:bodyPr>
          <a:lstStyle/>
          <a:p>
            <a:pPr marR="81280" algn="ctr">
              <a:lnSpc>
                <a:spcPct val="89314"/>
              </a:lnSpc>
              <a:spcBef>
                <a:spcPts val="100"/>
              </a:spcBef>
            </a:pPr>
            <a:r>
              <a:rPr sz="950" b="1" spc="-45" dirty="0">
                <a:latin typeface="Arial"/>
                <a:cs typeface="Arial"/>
              </a:rPr>
              <a:t>F</a:t>
            </a:r>
            <a:r>
              <a:rPr sz="950" b="1" spc="-40" dirty="0">
                <a:latin typeface="Arial"/>
                <a:cs typeface="Arial"/>
              </a:rPr>
              <a:t>IRE</a:t>
            </a:r>
            <a:r>
              <a:rPr sz="950" b="1" spc="-15" dirty="0">
                <a:latin typeface="Arial"/>
                <a:cs typeface="Arial"/>
              </a:rPr>
              <a:t> </a:t>
            </a:r>
            <a:r>
              <a:rPr sz="950" b="1" spc="-55" dirty="0">
                <a:latin typeface="Arial"/>
                <a:cs typeface="Arial"/>
              </a:rPr>
              <a:t>E</a:t>
            </a:r>
            <a:r>
              <a:rPr sz="950" b="1" spc="-60" dirty="0">
                <a:latin typeface="Arial"/>
                <a:cs typeface="Arial"/>
              </a:rPr>
              <a:t>Q</a:t>
            </a:r>
            <a:r>
              <a:rPr sz="950" b="1" spc="-55" dirty="0">
                <a:latin typeface="Arial"/>
                <a:cs typeface="Arial"/>
              </a:rPr>
              <a:t>U</a:t>
            </a:r>
            <a:r>
              <a:rPr sz="950" b="1" spc="-20" dirty="0">
                <a:latin typeface="Arial"/>
                <a:cs typeface="Arial"/>
              </a:rPr>
              <a:t>I</a:t>
            </a:r>
            <a:r>
              <a:rPr sz="950" b="1" spc="-45" dirty="0">
                <a:latin typeface="Arial"/>
                <a:cs typeface="Arial"/>
              </a:rPr>
              <a:t>P</a:t>
            </a:r>
            <a:r>
              <a:rPr sz="950" b="1" spc="-55" dirty="0">
                <a:latin typeface="Arial"/>
                <a:cs typeface="Arial"/>
              </a:rPr>
              <a:t>MENT</a:t>
            </a:r>
            <a:r>
              <a:rPr sz="950" b="1" spc="-20" dirty="0">
                <a:latin typeface="Arial"/>
                <a:cs typeface="Arial"/>
              </a:rPr>
              <a:t> </a:t>
            </a:r>
            <a:r>
              <a:rPr sz="950" b="1" spc="-60" dirty="0">
                <a:latin typeface="Arial"/>
                <a:cs typeface="Arial"/>
              </a:rPr>
              <a:t>MA</a:t>
            </a:r>
            <a:r>
              <a:rPr sz="950" b="1" spc="-50" dirty="0">
                <a:latin typeface="Arial"/>
                <a:cs typeface="Arial"/>
              </a:rPr>
              <a:t>N</a:t>
            </a:r>
            <a:r>
              <a:rPr sz="950" b="1" spc="-45" dirty="0">
                <a:latin typeface="Arial"/>
                <a:cs typeface="Arial"/>
              </a:rPr>
              <a:t>A</a:t>
            </a:r>
            <a:r>
              <a:rPr sz="950" b="1" spc="-60" dirty="0">
                <a:latin typeface="Arial"/>
                <a:cs typeface="Arial"/>
              </a:rPr>
              <a:t>G</a:t>
            </a:r>
            <a:r>
              <a:rPr sz="950" b="1" spc="-55" dirty="0">
                <a:latin typeface="Arial"/>
                <a:cs typeface="Arial"/>
              </a:rPr>
              <a:t>ER</a:t>
            </a:r>
            <a:endParaRPr lang="en-US" sz="950" dirty="0">
              <a:latin typeface="Arial"/>
              <a:cs typeface="Arial"/>
            </a:endParaRPr>
          </a:p>
          <a:p>
            <a:pPr marR="49530" algn="ctr">
              <a:lnSpc>
                <a:spcPct val="87719"/>
              </a:lnSpc>
            </a:pPr>
            <a:r>
              <a:rPr sz="950" b="1" spc="-55" dirty="0">
                <a:latin typeface="Arial"/>
                <a:cs typeface="Arial"/>
              </a:rPr>
              <a:t>R</a:t>
            </a:r>
            <a:r>
              <a:rPr sz="950" b="1" spc="-45" dirty="0">
                <a:latin typeface="Arial"/>
                <a:cs typeface="Arial"/>
              </a:rPr>
              <a:t>1</a:t>
            </a:r>
            <a:r>
              <a:rPr sz="950" b="1" spc="-40" dirty="0">
                <a:latin typeface="Arial"/>
                <a:cs typeface="Arial"/>
              </a:rPr>
              <a:t>6</a:t>
            </a:r>
            <a:r>
              <a:rPr sz="950" b="1" spc="-35" dirty="0">
                <a:latin typeface="Arial"/>
                <a:cs typeface="Arial"/>
              </a:rPr>
              <a:t>3</a:t>
            </a:r>
            <a:r>
              <a:rPr sz="950" b="1" spc="-40" dirty="0">
                <a:latin typeface="Arial"/>
                <a:cs typeface="Arial"/>
              </a:rPr>
              <a:t>0</a:t>
            </a:r>
            <a:r>
              <a:rPr sz="950" b="1" spc="-25" dirty="0">
                <a:latin typeface="Arial"/>
                <a:cs typeface="Arial"/>
              </a:rPr>
              <a:t> </a:t>
            </a:r>
            <a:r>
              <a:rPr sz="950" b="1" spc="-35" dirty="0">
                <a:latin typeface="Arial"/>
                <a:cs typeface="Arial"/>
              </a:rPr>
              <a:t>J</a:t>
            </a:r>
            <a:r>
              <a:rPr sz="950" b="1" spc="-50" dirty="0">
                <a:latin typeface="Arial"/>
                <a:cs typeface="Arial"/>
              </a:rPr>
              <a:t>ames</a:t>
            </a:r>
            <a:r>
              <a:rPr sz="950" b="1" spc="-15" dirty="0">
                <a:latin typeface="Arial"/>
                <a:cs typeface="Arial"/>
              </a:rPr>
              <a:t> </a:t>
            </a:r>
            <a:r>
              <a:rPr sz="950" b="1" spc="-45" dirty="0">
                <a:latin typeface="Arial"/>
                <a:cs typeface="Arial"/>
              </a:rPr>
              <a:t>Lop</a:t>
            </a:r>
            <a:r>
              <a:rPr sz="950" b="1" spc="-40" dirty="0">
                <a:latin typeface="Arial"/>
                <a:cs typeface="Arial"/>
              </a:rPr>
              <a:t>ez</a:t>
            </a:r>
            <a:endParaRPr sz="950" dirty="0">
              <a:latin typeface="Arial"/>
              <a:cs typeface="Arial"/>
            </a:endParaRPr>
          </a:p>
          <a:p>
            <a:pPr marR="7810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08</a:t>
            </a:r>
            <a:endParaRPr sz="850" dirty="0">
              <a:latin typeface="Arial"/>
              <a:cs typeface="Arial"/>
            </a:endParaRPr>
          </a:p>
          <a:p>
            <a:pPr marR="76835" algn="ctr">
              <a:lnSpc>
                <a:spcPct val="89126"/>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(209</a:t>
            </a:r>
            <a:r>
              <a:rPr sz="850" spc="-20" dirty="0">
                <a:latin typeface="Arial"/>
                <a:cs typeface="Arial"/>
              </a:rPr>
              <a:t>)</a:t>
            </a:r>
            <a:r>
              <a:rPr sz="850" spc="-25" dirty="0">
                <a:latin typeface="Arial"/>
                <a:cs typeface="Arial"/>
              </a:rPr>
              <a:t> </a:t>
            </a:r>
            <a:r>
              <a:rPr sz="850" spc="-35" dirty="0">
                <a:latin typeface="Arial"/>
                <a:cs typeface="Arial"/>
              </a:rPr>
              <a:t>89</a:t>
            </a:r>
            <a:r>
              <a:rPr sz="850" spc="-30" dirty="0">
                <a:latin typeface="Arial"/>
                <a:cs typeface="Arial"/>
              </a:rPr>
              <a:t>2</a:t>
            </a:r>
            <a:r>
              <a:rPr sz="850" spc="-20" dirty="0">
                <a:latin typeface="Arial"/>
                <a:cs typeface="Arial"/>
              </a:rPr>
              <a:t>-</a:t>
            </a:r>
            <a:r>
              <a:rPr sz="850" spc="-45" dirty="0">
                <a:latin typeface="Arial"/>
                <a:cs typeface="Arial"/>
              </a:rPr>
              <a:t>5</a:t>
            </a:r>
            <a:r>
              <a:rPr sz="850" spc="-35" dirty="0">
                <a:latin typeface="Arial"/>
                <a:cs typeface="Arial"/>
              </a:rPr>
              <a:t>781</a:t>
            </a:r>
            <a:endParaRPr sz="850" dirty="0">
              <a:latin typeface="Arial"/>
              <a:cs typeface="Arial"/>
            </a:endParaRPr>
          </a:p>
        </p:txBody>
      </p:sp>
      <p:grpSp>
        <p:nvGrpSpPr>
          <p:cNvPr id="51" name="object 51"/>
          <p:cNvGrpSpPr/>
          <p:nvPr/>
        </p:nvGrpSpPr>
        <p:grpSpPr>
          <a:xfrm>
            <a:off x="2345985" y="4565529"/>
            <a:ext cx="1751330" cy="610870"/>
            <a:chOff x="3106766" y="3041221"/>
            <a:chExt cx="1751330" cy="610870"/>
          </a:xfrm>
        </p:grpSpPr>
        <p:sp>
          <p:nvSpPr>
            <p:cNvPr id="52" name="object 52"/>
            <p:cNvSpPr/>
            <p:nvPr/>
          </p:nvSpPr>
          <p:spPr>
            <a:xfrm>
              <a:off x="3129140" y="3065424"/>
              <a:ext cx="1728470" cy="586740"/>
            </a:xfrm>
            <a:custGeom>
              <a:avLst/>
              <a:gdLst/>
              <a:ahLst/>
              <a:cxnLst/>
              <a:rect l="l" t="t" r="r" b="b"/>
              <a:pathLst>
                <a:path w="1728470" h="586739">
                  <a:moveTo>
                    <a:pt x="1728457" y="0"/>
                  </a:moveTo>
                  <a:lnTo>
                    <a:pt x="0" y="0"/>
                  </a:lnTo>
                  <a:lnTo>
                    <a:pt x="0" y="586295"/>
                  </a:lnTo>
                  <a:lnTo>
                    <a:pt x="1728457" y="586295"/>
                  </a:lnTo>
                  <a:lnTo>
                    <a:pt x="1728457" y="577215"/>
                  </a:lnTo>
                  <a:lnTo>
                    <a:pt x="1728457" y="568134"/>
                  </a:lnTo>
                  <a:lnTo>
                    <a:pt x="1728457" y="18161"/>
                  </a:lnTo>
                  <a:lnTo>
                    <a:pt x="1728457" y="9080"/>
                  </a:lnTo>
                  <a:lnTo>
                    <a:pt x="1728457" y="0"/>
                  </a:lnTo>
                  <a:close/>
                </a:path>
              </a:pathLst>
            </a:custGeom>
            <a:solidFill>
              <a:srgbClr val="808080"/>
            </a:solidFill>
          </p:spPr>
          <p:txBody>
            <a:bodyPr wrap="square" lIns="0" tIns="0" rIns="0" bIns="0" rtlCol="0"/>
            <a:lstStyle/>
            <a:p>
              <a:endParaRPr/>
            </a:p>
          </p:txBody>
        </p:sp>
        <p:sp>
          <p:nvSpPr>
            <p:cNvPr id="53" name="object 53"/>
            <p:cNvSpPr/>
            <p:nvPr/>
          </p:nvSpPr>
          <p:spPr>
            <a:xfrm>
              <a:off x="3115157" y="3050297"/>
              <a:ext cx="1711960" cy="568325"/>
            </a:xfrm>
            <a:custGeom>
              <a:avLst/>
              <a:gdLst/>
              <a:ahLst/>
              <a:cxnLst/>
              <a:rect l="l" t="t" r="r" b="b"/>
              <a:pathLst>
                <a:path w="1711960" h="568325">
                  <a:moveTo>
                    <a:pt x="1711677" y="0"/>
                  </a:moveTo>
                  <a:lnTo>
                    <a:pt x="0" y="0"/>
                  </a:lnTo>
                  <a:lnTo>
                    <a:pt x="0" y="568134"/>
                  </a:lnTo>
                  <a:lnTo>
                    <a:pt x="1711677" y="568134"/>
                  </a:lnTo>
                  <a:lnTo>
                    <a:pt x="1711677" y="0"/>
                  </a:lnTo>
                  <a:close/>
                </a:path>
              </a:pathLst>
            </a:custGeom>
            <a:solidFill>
              <a:srgbClr val="FFFFFF"/>
            </a:solidFill>
          </p:spPr>
          <p:txBody>
            <a:bodyPr wrap="square" lIns="0" tIns="0" rIns="0" bIns="0" rtlCol="0"/>
            <a:lstStyle/>
            <a:p>
              <a:endParaRPr/>
            </a:p>
          </p:txBody>
        </p:sp>
        <p:sp>
          <p:nvSpPr>
            <p:cNvPr id="54" name="object 54"/>
            <p:cNvSpPr/>
            <p:nvPr/>
          </p:nvSpPr>
          <p:spPr>
            <a:xfrm>
              <a:off x="3106766" y="3041221"/>
              <a:ext cx="1728470" cy="586740"/>
            </a:xfrm>
            <a:custGeom>
              <a:avLst/>
              <a:gdLst/>
              <a:ahLst/>
              <a:cxnLst/>
              <a:rect l="l" t="t" r="r" b="b"/>
              <a:pathLst>
                <a:path w="1728470" h="586739">
                  <a:moveTo>
                    <a:pt x="1728459" y="0"/>
                  </a:moveTo>
                  <a:lnTo>
                    <a:pt x="0" y="0"/>
                  </a:lnTo>
                  <a:lnTo>
                    <a:pt x="0" y="586285"/>
                  </a:lnTo>
                  <a:lnTo>
                    <a:pt x="1728459" y="586285"/>
                  </a:lnTo>
                  <a:lnTo>
                    <a:pt x="1728459" y="577209"/>
                  </a:lnTo>
                  <a:lnTo>
                    <a:pt x="16781" y="577209"/>
                  </a:lnTo>
                  <a:lnTo>
                    <a:pt x="8390" y="568134"/>
                  </a:lnTo>
                  <a:lnTo>
                    <a:pt x="16781" y="568134"/>
                  </a:lnTo>
                  <a:lnTo>
                    <a:pt x="16781" y="18151"/>
                  </a:lnTo>
                  <a:lnTo>
                    <a:pt x="8390" y="18151"/>
                  </a:lnTo>
                  <a:lnTo>
                    <a:pt x="16781" y="9075"/>
                  </a:lnTo>
                  <a:lnTo>
                    <a:pt x="1728459" y="9075"/>
                  </a:lnTo>
                  <a:lnTo>
                    <a:pt x="1728459" y="0"/>
                  </a:lnTo>
                  <a:close/>
                </a:path>
                <a:path w="1728470" h="586739">
                  <a:moveTo>
                    <a:pt x="16781" y="568134"/>
                  </a:moveTo>
                  <a:lnTo>
                    <a:pt x="8390" y="568134"/>
                  </a:lnTo>
                  <a:lnTo>
                    <a:pt x="16781" y="577209"/>
                  </a:lnTo>
                  <a:lnTo>
                    <a:pt x="16781" y="568134"/>
                  </a:lnTo>
                  <a:close/>
                </a:path>
                <a:path w="1728470" h="586739">
                  <a:moveTo>
                    <a:pt x="1711677" y="568134"/>
                  </a:moveTo>
                  <a:lnTo>
                    <a:pt x="16781" y="568134"/>
                  </a:lnTo>
                  <a:lnTo>
                    <a:pt x="16781" y="577209"/>
                  </a:lnTo>
                  <a:lnTo>
                    <a:pt x="1711677" y="577209"/>
                  </a:lnTo>
                  <a:lnTo>
                    <a:pt x="1711677" y="568134"/>
                  </a:lnTo>
                  <a:close/>
                </a:path>
                <a:path w="1728470" h="586739">
                  <a:moveTo>
                    <a:pt x="1711677" y="9075"/>
                  </a:moveTo>
                  <a:lnTo>
                    <a:pt x="1711677" y="577209"/>
                  </a:lnTo>
                  <a:lnTo>
                    <a:pt x="1720068" y="568134"/>
                  </a:lnTo>
                  <a:lnTo>
                    <a:pt x="1728459" y="568134"/>
                  </a:lnTo>
                  <a:lnTo>
                    <a:pt x="1728459" y="18151"/>
                  </a:lnTo>
                  <a:lnTo>
                    <a:pt x="1720068" y="18151"/>
                  </a:lnTo>
                  <a:lnTo>
                    <a:pt x="1711677" y="9075"/>
                  </a:lnTo>
                  <a:close/>
                </a:path>
                <a:path w="1728470" h="586739">
                  <a:moveTo>
                    <a:pt x="1728459" y="568134"/>
                  </a:moveTo>
                  <a:lnTo>
                    <a:pt x="1720068" y="568134"/>
                  </a:lnTo>
                  <a:lnTo>
                    <a:pt x="1711677" y="577209"/>
                  </a:lnTo>
                  <a:lnTo>
                    <a:pt x="1728459" y="577209"/>
                  </a:lnTo>
                  <a:lnTo>
                    <a:pt x="1728459" y="568134"/>
                  </a:lnTo>
                  <a:close/>
                </a:path>
                <a:path w="1728470" h="586739">
                  <a:moveTo>
                    <a:pt x="16781" y="9075"/>
                  </a:moveTo>
                  <a:lnTo>
                    <a:pt x="8390" y="18151"/>
                  </a:lnTo>
                  <a:lnTo>
                    <a:pt x="16781" y="18151"/>
                  </a:lnTo>
                  <a:lnTo>
                    <a:pt x="16781" y="9075"/>
                  </a:lnTo>
                  <a:close/>
                </a:path>
                <a:path w="1728470" h="586739">
                  <a:moveTo>
                    <a:pt x="1711677" y="9075"/>
                  </a:moveTo>
                  <a:lnTo>
                    <a:pt x="16781" y="9075"/>
                  </a:lnTo>
                  <a:lnTo>
                    <a:pt x="16781" y="18151"/>
                  </a:lnTo>
                  <a:lnTo>
                    <a:pt x="1711677" y="18151"/>
                  </a:lnTo>
                  <a:lnTo>
                    <a:pt x="1711677" y="9075"/>
                  </a:lnTo>
                  <a:close/>
                </a:path>
                <a:path w="1728470" h="586739">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55" name="object 55"/>
          <p:cNvSpPr txBox="1"/>
          <p:nvPr/>
        </p:nvSpPr>
        <p:spPr>
          <a:xfrm>
            <a:off x="2376566" y="4639057"/>
            <a:ext cx="1711960" cy="398251"/>
          </a:xfrm>
          <a:prstGeom prst="rect">
            <a:avLst/>
          </a:prstGeom>
        </p:spPr>
        <p:txBody>
          <a:bodyPr vert="horz" wrap="square" lIns="0" tIns="21590" rIns="0" bIns="0" rtlCol="0" anchor="t">
            <a:spAutoFit/>
          </a:bodyPr>
          <a:lstStyle/>
          <a:p>
            <a:pPr marR="38100" algn="ctr">
              <a:lnSpc>
                <a:spcPct val="89314"/>
              </a:lnSpc>
              <a:spcBef>
                <a:spcPts val="170"/>
              </a:spcBef>
            </a:pPr>
            <a:r>
              <a:rPr sz="950" b="1" spc="-45" dirty="0">
                <a:latin typeface="Arial"/>
                <a:cs typeface="Arial"/>
              </a:rPr>
              <a:t>F</a:t>
            </a:r>
            <a:r>
              <a:rPr sz="950" b="1" spc="-40" dirty="0">
                <a:latin typeface="Arial"/>
                <a:cs typeface="Arial"/>
              </a:rPr>
              <a:t>IRE</a:t>
            </a:r>
            <a:r>
              <a:rPr sz="950" b="1" spc="-25" dirty="0">
                <a:latin typeface="Arial"/>
                <a:cs typeface="Arial"/>
              </a:rPr>
              <a:t> </a:t>
            </a:r>
            <a:r>
              <a:rPr sz="950" b="1" spc="-55" dirty="0">
                <a:latin typeface="Arial"/>
                <a:cs typeface="Arial"/>
              </a:rPr>
              <a:t>C</a:t>
            </a:r>
            <a:r>
              <a:rPr sz="950" b="1" spc="-45" dirty="0">
                <a:latin typeface="Arial"/>
                <a:cs typeface="Arial"/>
              </a:rPr>
              <a:t>A</a:t>
            </a:r>
            <a:r>
              <a:rPr sz="950" b="1" spc="-55" dirty="0">
                <a:latin typeface="Arial"/>
                <a:cs typeface="Arial"/>
              </a:rPr>
              <a:t>P</a:t>
            </a:r>
            <a:r>
              <a:rPr sz="950" b="1" spc="-45" dirty="0">
                <a:latin typeface="Arial"/>
                <a:cs typeface="Arial"/>
              </a:rPr>
              <a:t>TAIN</a:t>
            </a:r>
            <a:r>
              <a:rPr sz="950" b="1" spc="-10" dirty="0">
                <a:latin typeface="Arial"/>
                <a:cs typeface="Arial"/>
              </a:rPr>
              <a:t> </a:t>
            </a:r>
            <a:r>
              <a:rPr sz="950" b="1" spc="-45" dirty="0">
                <a:latin typeface="Arial"/>
                <a:cs typeface="Arial"/>
              </a:rPr>
              <a:t>S</a:t>
            </a:r>
            <a:r>
              <a:rPr sz="950" b="1" spc="-55" dirty="0">
                <a:latin typeface="Arial"/>
                <a:cs typeface="Arial"/>
              </a:rPr>
              <a:t>PE</a:t>
            </a:r>
            <a:r>
              <a:rPr sz="950" b="1" spc="-45" dirty="0">
                <a:latin typeface="Arial"/>
                <a:cs typeface="Arial"/>
              </a:rPr>
              <a:t>C</a:t>
            </a:r>
            <a:r>
              <a:rPr sz="950" b="1" spc="-40" dirty="0">
                <a:latin typeface="Arial"/>
                <a:cs typeface="Arial"/>
              </a:rPr>
              <a:t>IAL</a:t>
            </a:r>
            <a:r>
              <a:rPr sz="950" b="1" spc="-15" dirty="0">
                <a:latin typeface="Arial"/>
                <a:cs typeface="Arial"/>
              </a:rPr>
              <a:t>I</a:t>
            </a:r>
            <a:r>
              <a:rPr sz="950" b="1" spc="-55" dirty="0">
                <a:latin typeface="Arial"/>
                <a:cs typeface="Arial"/>
              </a:rPr>
              <a:t>S</a:t>
            </a:r>
            <a:r>
              <a:rPr sz="950" b="1" spc="-45" dirty="0">
                <a:latin typeface="Arial"/>
                <a:cs typeface="Arial"/>
              </a:rPr>
              <a:t>T</a:t>
            </a:r>
            <a:endParaRPr lang="en-US" sz="950" dirty="0">
              <a:latin typeface="Arial"/>
              <a:cs typeface="Arial"/>
            </a:endParaRPr>
          </a:p>
          <a:p>
            <a:pPr marR="37465" algn="ctr">
              <a:lnSpc>
                <a:spcPct val="87719"/>
              </a:lnSpc>
            </a:pPr>
            <a:r>
              <a:rPr sz="950" b="1" spc="-55" dirty="0">
                <a:latin typeface="Arial"/>
                <a:cs typeface="Arial"/>
              </a:rPr>
              <a:t>P</a:t>
            </a:r>
            <a:r>
              <a:rPr sz="950" b="1" spc="-40" dirty="0">
                <a:latin typeface="Arial"/>
                <a:cs typeface="Arial"/>
              </a:rPr>
              <a:t>1</a:t>
            </a:r>
            <a:r>
              <a:rPr sz="950" b="1" spc="-35" dirty="0">
                <a:latin typeface="Arial"/>
                <a:cs typeface="Arial"/>
              </a:rPr>
              <a:t>6</a:t>
            </a:r>
            <a:r>
              <a:rPr sz="950" b="1" spc="-40" dirty="0">
                <a:latin typeface="Arial"/>
                <a:cs typeface="Arial"/>
              </a:rPr>
              <a:t>21</a:t>
            </a:r>
            <a:r>
              <a:rPr sz="950" b="1" spc="-15" dirty="0">
                <a:latin typeface="Arial"/>
                <a:cs typeface="Arial"/>
              </a:rPr>
              <a:t> </a:t>
            </a:r>
            <a:r>
              <a:rPr lang="en-US" sz="950" b="1" spc="-55" dirty="0">
                <a:latin typeface="Arial"/>
                <a:cs typeface="Arial"/>
              </a:rPr>
              <a:t>Scott Weatherby</a:t>
            </a:r>
            <a:endParaRPr sz="950" dirty="0">
              <a:latin typeface="Arial"/>
              <a:cs typeface="Arial"/>
            </a:endParaRPr>
          </a:p>
          <a:p>
            <a:pPr marR="35560" algn="ctr">
              <a:lnSpc>
                <a:spcPct val="89572"/>
              </a:lnSpc>
            </a:pPr>
            <a:r>
              <a:rPr sz="850" spc="-30" dirty="0">
                <a:latin typeface="Arial"/>
                <a:cs typeface="Arial"/>
              </a:rPr>
              <a:t>Office</a:t>
            </a:r>
            <a:r>
              <a:rPr sz="850" spc="-25" dirty="0">
                <a:latin typeface="Arial"/>
                <a:cs typeface="Arial"/>
              </a:rPr>
              <a:t> </a:t>
            </a:r>
            <a:r>
              <a:rPr sz="850" spc="-35" dirty="0">
                <a:latin typeface="Arial"/>
                <a:cs typeface="Arial"/>
              </a:rPr>
              <a:t>(408)778-8620</a:t>
            </a:r>
            <a:endParaRPr sz="850" dirty="0">
              <a:latin typeface="Arial"/>
              <a:cs typeface="Arial"/>
            </a:endParaRPr>
          </a:p>
        </p:txBody>
      </p:sp>
      <p:grpSp>
        <p:nvGrpSpPr>
          <p:cNvPr id="56" name="object 56"/>
          <p:cNvGrpSpPr/>
          <p:nvPr/>
        </p:nvGrpSpPr>
        <p:grpSpPr>
          <a:xfrm>
            <a:off x="6108948" y="1836045"/>
            <a:ext cx="1841500" cy="641350"/>
            <a:chOff x="7252830" y="3063003"/>
            <a:chExt cx="1841500" cy="641350"/>
          </a:xfrm>
        </p:grpSpPr>
        <p:sp>
          <p:nvSpPr>
            <p:cNvPr id="57" name="object 57"/>
            <p:cNvSpPr/>
            <p:nvPr/>
          </p:nvSpPr>
          <p:spPr>
            <a:xfrm>
              <a:off x="7275195" y="3087204"/>
              <a:ext cx="1819275" cy="616585"/>
            </a:xfrm>
            <a:custGeom>
              <a:avLst/>
              <a:gdLst/>
              <a:ahLst/>
              <a:cxnLst/>
              <a:rect l="l" t="t" r="r" b="b"/>
              <a:pathLst>
                <a:path w="1819275" h="616585">
                  <a:moveTo>
                    <a:pt x="1819084" y="0"/>
                  </a:moveTo>
                  <a:lnTo>
                    <a:pt x="0" y="0"/>
                  </a:lnTo>
                  <a:lnTo>
                    <a:pt x="0" y="616546"/>
                  </a:lnTo>
                  <a:lnTo>
                    <a:pt x="1819084" y="616546"/>
                  </a:lnTo>
                  <a:lnTo>
                    <a:pt x="1819084" y="607466"/>
                  </a:lnTo>
                  <a:lnTo>
                    <a:pt x="1819084" y="598398"/>
                  </a:lnTo>
                  <a:lnTo>
                    <a:pt x="1819084" y="18161"/>
                  </a:lnTo>
                  <a:lnTo>
                    <a:pt x="1819084" y="9080"/>
                  </a:lnTo>
                  <a:lnTo>
                    <a:pt x="1819084" y="0"/>
                  </a:lnTo>
                  <a:close/>
                </a:path>
              </a:pathLst>
            </a:custGeom>
            <a:solidFill>
              <a:srgbClr val="808080"/>
            </a:solidFill>
          </p:spPr>
          <p:txBody>
            <a:bodyPr wrap="square" lIns="0" tIns="0" rIns="0" bIns="0" rtlCol="0"/>
            <a:lstStyle/>
            <a:p>
              <a:endParaRPr/>
            </a:p>
          </p:txBody>
        </p:sp>
        <p:sp>
          <p:nvSpPr>
            <p:cNvPr id="58" name="object 58"/>
            <p:cNvSpPr/>
            <p:nvPr/>
          </p:nvSpPr>
          <p:spPr>
            <a:xfrm>
              <a:off x="7261221" y="3072078"/>
              <a:ext cx="1802764" cy="598805"/>
            </a:xfrm>
            <a:custGeom>
              <a:avLst/>
              <a:gdLst/>
              <a:ahLst/>
              <a:cxnLst/>
              <a:rect l="l" t="t" r="r" b="b"/>
              <a:pathLst>
                <a:path w="1802765" h="598804">
                  <a:moveTo>
                    <a:pt x="1802296" y="0"/>
                  </a:moveTo>
                  <a:lnTo>
                    <a:pt x="0" y="0"/>
                  </a:lnTo>
                  <a:lnTo>
                    <a:pt x="0" y="598386"/>
                  </a:lnTo>
                  <a:lnTo>
                    <a:pt x="1802296" y="598386"/>
                  </a:lnTo>
                  <a:lnTo>
                    <a:pt x="1802296" y="0"/>
                  </a:lnTo>
                  <a:close/>
                </a:path>
              </a:pathLst>
            </a:custGeom>
            <a:solidFill>
              <a:srgbClr val="FFFFFF"/>
            </a:solidFill>
          </p:spPr>
          <p:txBody>
            <a:bodyPr wrap="square" lIns="0" tIns="0" rIns="0" bIns="0" rtlCol="0"/>
            <a:lstStyle/>
            <a:p>
              <a:endParaRPr/>
            </a:p>
          </p:txBody>
        </p:sp>
        <p:sp>
          <p:nvSpPr>
            <p:cNvPr id="59" name="object 59"/>
            <p:cNvSpPr/>
            <p:nvPr/>
          </p:nvSpPr>
          <p:spPr>
            <a:xfrm>
              <a:off x="7252830" y="3063003"/>
              <a:ext cx="1819275" cy="616585"/>
            </a:xfrm>
            <a:custGeom>
              <a:avLst/>
              <a:gdLst/>
              <a:ahLst/>
              <a:cxnLst/>
              <a:rect l="l" t="t" r="r" b="b"/>
              <a:pathLst>
                <a:path w="1819275" h="616585">
                  <a:moveTo>
                    <a:pt x="1819077" y="0"/>
                  </a:moveTo>
                  <a:lnTo>
                    <a:pt x="0" y="0"/>
                  </a:lnTo>
                  <a:lnTo>
                    <a:pt x="0" y="616537"/>
                  </a:lnTo>
                  <a:lnTo>
                    <a:pt x="1819077" y="616537"/>
                  </a:lnTo>
                  <a:lnTo>
                    <a:pt x="1819077" y="607462"/>
                  </a:lnTo>
                  <a:lnTo>
                    <a:pt x="16781" y="607462"/>
                  </a:lnTo>
                  <a:lnTo>
                    <a:pt x="8390" y="598386"/>
                  </a:lnTo>
                  <a:lnTo>
                    <a:pt x="16781" y="598386"/>
                  </a:lnTo>
                  <a:lnTo>
                    <a:pt x="16781" y="18151"/>
                  </a:lnTo>
                  <a:lnTo>
                    <a:pt x="8390" y="18151"/>
                  </a:lnTo>
                  <a:lnTo>
                    <a:pt x="16781" y="9075"/>
                  </a:lnTo>
                  <a:lnTo>
                    <a:pt x="1819077" y="9075"/>
                  </a:lnTo>
                  <a:lnTo>
                    <a:pt x="1819077" y="0"/>
                  </a:lnTo>
                  <a:close/>
                </a:path>
                <a:path w="1819275" h="616585">
                  <a:moveTo>
                    <a:pt x="16781" y="598386"/>
                  </a:moveTo>
                  <a:lnTo>
                    <a:pt x="8390" y="598386"/>
                  </a:lnTo>
                  <a:lnTo>
                    <a:pt x="16781" y="607462"/>
                  </a:lnTo>
                  <a:lnTo>
                    <a:pt x="16781" y="598386"/>
                  </a:lnTo>
                  <a:close/>
                </a:path>
                <a:path w="1819275" h="616585">
                  <a:moveTo>
                    <a:pt x="1802296" y="598386"/>
                  </a:moveTo>
                  <a:lnTo>
                    <a:pt x="16781" y="598386"/>
                  </a:lnTo>
                  <a:lnTo>
                    <a:pt x="16781" y="607462"/>
                  </a:lnTo>
                  <a:lnTo>
                    <a:pt x="1802296" y="607462"/>
                  </a:lnTo>
                  <a:lnTo>
                    <a:pt x="1802296" y="598386"/>
                  </a:lnTo>
                  <a:close/>
                </a:path>
                <a:path w="1819275" h="616585">
                  <a:moveTo>
                    <a:pt x="1802296" y="9075"/>
                  </a:moveTo>
                  <a:lnTo>
                    <a:pt x="1802296" y="607462"/>
                  </a:lnTo>
                  <a:lnTo>
                    <a:pt x="1810686" y="598386"/>
                  </a:lnTo>
                  <a:lnTo>
                    <a:pt x="1819077" y="598386"/>
                  </a:lnTo>
                  <a:lnTo>
                    <a:pt x="1819077" y="18151"/>
                  </a:lnTo>
                  <a:lnTo>
                    <a:pt x="1810686" y="18151"/>
                  </a:lnTo>
                  <a:lnTo>
                    <a:pt x="1802296" y="9075"/>
                  </a:lnTo>
                  <a:close/>
                </a:path>
                <a:path w="1819275" h="616585">
                  <a:moveTo>
                    <a:pt x="1819077" y="598386"/>
                  </a:moveTo>
                  <a:lnTo>
                    <a:pt x="1810686" y="598386"/>
                  </a:lnTo>
                  <a:lnTo>
                    <a:pt x="1802296" y="607462"/>
                  </a:lnTo>
                  <a:lnTo>
                    <a:pt x="1819077" y="607462"/>
                  </a:lnTo>
                  <a:lnTo>
                    <a:pt x="1819077" y="598386"/>
                  </a:lnTo>
                  <a:close/>
                </a:path>
                <a:path w="1819275" h="616585">
                  <a:moveTo>
                    <a:pt x="16781" y="9075"/>
                  </a:moveTo>
                  <a:lnTo>
                    <a:pt x="8390" y="18151"/>
                  </a:lnTo>
                  <a:lnTo>
                    <a:pt x="16781" y="18151"/>
                  </a:lnTo>
                  <a:lnTo>
                    <a:pt x="16781" y="9075"/>
                  </a:lnTo>
                  <a:close/>
                </a:path>
                <a:path w="1819275" h="616585">
                  <a:moveTo>
                    <a:pt x="1802296" y="9075"/>
                  </a:moveTo>
                  <a:lnTo>
                    <a:pt x="16781" y="9075"/>
                  </a:lnTo>
                  <a:lnTo>
                    <a:pt x="16781" y="18151"/>
                  </a:lnTo>
                  <a:lnTo>
                    <a:pt x="1802296" y="18151"/>
                  </a:lnTo>
                  <a:lnTo>
                    <a:pt x="1802296" y="9075"/>
                  </a:lnTo>
                  <a:close/>
                </a:path>
                <a:path w="1819275" h="616585">
                  <a:moveTo>
                    <a:pt x="1819077" y="9075"/>
                  </a:moveTo>
                  <a:lnTo>
                    <a:pt x="1802296" y="9075"/>
                  </a:lnTo>
                  <a:lnTo>
                    <a:pt x="1810686" y="18151"/>
                  </a:lnTo>
                  <a:lnTo>
                    <a:pt x="1819077" y="18151"/>
                  </a:lnTo>
                  <a:lnTo>
                    <a:pt x="1819077" y="9075"/>
                  </a:lnTo>
                  <a:close/>
                </a:path>
              </a:pathLst>
            </a:custGeom>
            <a:solidFill>
              <a:srgbClr val="000000"/>
            </a:solidFill>
          </p:spPr>
          <p:txBody>
            <a:bodyPr wrap="square" lIns="0" tIns="0" rIns="0" bIns="0" rtlCol="0"/>
            <a:lstStyle/>
            <a:p>
              <a:endParaRPr/>
            </a:p>
          </p:txBody>
        </p:sp>
      </p:grpSp>
      <p:sp>
        <p:nvSpPr>
          <p:cNvPr id="60" name="object 60"/>
          <p:cNvSpPr txBox="1"/>
          <p:nvPr/>
        </p:nvSpPr>
        <p:spPr>
          <a:xfrm>
            <a:off x="6135789" y="1948839"/>
            <a:ext cx="1835150" cy="390748"/>
          </a:xfrm>
          <a:prstGeom prst="rect">
            <a:avLst/>
          </a:prstGeom>
        </p:spPr>
        <p:txBody>
          <a:bodyPr vert="horz" wrap="square" lIns="0" tIns="12700" rIns="0" bIns="0" rtlCol="0" anchor="t">
            <a:spAutoFit/>
          </a:bodyPr>
          <a:lstStyle/>
          <a:p>
            <a:pPr marR="69215" algn="ctr">
              <a:lnSpc>
                <a:spcPct val="89314"/>
              </a:lnSpc>
              <a:spcBef>
                <a:spcPts val="100"/>
              </a:spcBef>
            </a:pPr>
            <a:r>
              <a:rPr sz="950" b="1" spc="-55" dirty="0">
                <a:latin typeface="Arial"/>
                <a:cs typeface="Arial"/>
              </a:rPr>
              <a:t>HE</a:t>
            </a:r>
            <a:r>
              <a:rPr sz="950" b="1" spc="-45" dirty="0">
                <a:latin typeface="Arial"/>
                <a:cs typeface="Arial"/>
              </a:rPr>
              <a:t>A</a:t>
            </a:r>
            <a:r>
              <a:rPr sz="950" b="1" spc="-55" dirty="0">
                <a:latin typeface="Arial"/>
                <a:cs typeface="Arial"/>
              </a:rPr>
              <a:t>V</a:t>
            </a:r>
            <a:r>
              <a:rPr sz="950" b="1" spc="-50" dirty="0">
                <a:latin typeface="Arial"/>
                <a:cs typeface="Arial"/>
              </a:rPr>
              <a:t>Y</a:t>
            </a:r>
            <a:r>
              <a:rPr sz="950" b="1" spc="-15" dirty="0">
                <a:latin typeface="Arial"/>
                <a:cs typeface="Arial"/>
              </a:rPr>
              <a:t> </a:t>
            </a:r>
            <a:r>
              <a:rPr sz="950" b="1" spc="-55" dirty="0">
                <a:latin typeface="Arial"/>
                <a:cs typeface="Arial"/>
              </a:rPr>
              <a:t>E</a:t>
            </a:r>
            <a:r>
              <a:rPr sz="950" b="1" spc="-60" dirty="0">
                <a:latin typeface="Arial"/>
                <a:cs typeface="Arial"/>
              </a:rPr>
              <a:t>Q</a:t>
            </a:r>
            <a:r>
              <a:rPr sz="950" b="1" spc="-55" dirty="0">
                <a:latin typeface="Arial"/>
                <a:cs typeface="Arial"/>
              </a:rPr>
              <a:t>U</a:t>
            </a:r>
            <a:r>
              <a:rPr sz="950" b="1" spc="-15" dirty="0">
                <a:latin typeface="Arial"/>
                <a:cs typeface="Arial"/>
              </a:rPr>
              <a:t>I</a:t>
            </a:r>
            <a:r>
              <a:rPr sz="950" b="1" spc="-55" dirty="0">
                <a:latin typeface="Arial"/>
                <a:cs typeface="Arial"/>
              </a:rPr>
              <a:t>PME</a:t>
            </a:r>
            <a:r>
              <a:rPr sz="950" b="1" spc="-50" dirty="0">
                <a:latin typeface="Arial"/>
                <a:cs typeface="Arial"/>
              </a:rPr>
              <a:t>NT</a:t>
            </a:r>
            <a:r>
              <a:rPr sz="950" b="1" spc="-20" dirty="0">
                <a:latin typeface="Arial"/>
                <a:cs typeface="Arial"/>
              </a:rPr>
              <a:t> </a:t>
            </a:r>
            <a:r>
              <a:rPr sz="950" b="1" spc="-55" dirty="0">
                <a:latin typeface="Arial"/>
                <a:cs typeface="Arial"/>
              </a:rPr>
              <a:t>ME</a:t>
            </a:r>
            <a:r>
              <a:rPr sz="950" b="1" spc="-45" dirty="0">
                <a:latin typeface="Arial"/>
                <a:cs typeface="Arial"/>
              </a:rPr>
              <a:t>C</a:t>
            </a:r>
            <a:r>
              <a:rPr sz="950" b="1" spc="-40" dirty="0">
                <a:latin typeface="Arial"/>
                <a:cs typeface="Arial"/>
              </a:rPr>
              <a:t>H.</a:t>
            </a:r>
            <a:endParaRPr lang="en-US" sz="950" dirty="0">
              <a:latin typeface="Arial"/>
              <a:cs typeface="Arial"/>
            </a:endParaRPr>
          </a:p>
          <a:p>
            <a:pPr marR="69215" algn="ctr">
              <a:lnSpc>
                <a:spcPct val="88516"/>
              </a:lnSpc>
            </a:pPr>
            <a:r>
              <a:rPr sz="950" b="1" spc="-50" dirty="0">
                <a:latin typeface="Arial"/>
                <a:cs typeface="Arial"/>
              </a:rPr>
              <a:t>R1</a:t>
            </a:r>
            <a:r>
              <a:rPr sz="950" b="1" spc="-45" dirty="0">
                <a:latin typeface="Arial"/>
                <a:cs typeface="Arial"/>
              </a:rPr>
              <a:t>6</a:t>
            </a:r>
            <a:r>
              <a:rPr sz="950" b="1" spc="-35" dirty="0">
                <a:latin typeface="Arial"/>
                <a:cs typeface="Arial"/>
              </a:rPr>
              <a:t>3</a:t>
            </a:r>
            <a:r>
              <a:rPr sz="950" b="1" spc="-40" dirty="0">
                <a:latin typeface="Arial"/>
                <a:cs typeface="Arial"/>
              </a:rPr>
              <a:t>1</a:t>
            </a:r>
            <a:r>
              <a:rPr sz="950" b="1" spc="-25" dirty="0">
                <a:latin typeface="Arial"/>
                <a:cs typeface="Arial"/>
              </a:rPr>
              <a:t> </a:t>
            </a:r>
            <a:r>
              <a:rPr sz="950" b="1" spc="-30" dirty="0">
                <a:latin typeface="Arial"/>
                <a:cs typeface="Arial"/>
              </a:rPr>
              <a:t>Tif</a:t>
            </a:r>
            <a:r>
              <a:rPr sz="950" b="1" spc="-40" dirty="0">
                <a:latin typeface="Arial"/>
                <a:cs typeface="Arial"/>
              </a:rPr>
              <a:t>fany</a:t>
            </a:r>
            <a:r>
              <a:rPr sz="950" b="1" spc="-10" dirty="0">
                <a:latin typeface="Arial"/>
                <a:cs typeface="Arial"/>
              </a:rPr>
              <a:t> </a:t>
            </a:r>
            <a:r>
              <a:rPr lang="en-US" sz="950" b="1" spc="-55" dirty="0">
                <a:latin typeface="Arial"/>
                <a:cs typeface="Arial"/>
              </a:rPr>
              <a:t>Black</a:t>
            </a:r>
            <a:endParaRPr sz="950" dirty="0">
              <a:latin typeface="Arial"/>
              <a:cs typeface="Arial"/>
            </a:endParaRPr>
          </a:p>
          <a:p>
            <a:pPr marR="67310" algn="ctr">
              <a:lnSpc>
                <a:spcPct val="90017"/>
              </a:lnSpc>
            </a:pPr>
            <a:r>
              <a:rPr sz="850" spc="-30" dirty="0">
                <a:latin typeface="Arial"/>
                <a:cs typeface="Arial"/>
              </a:rPr>
              <a:t>Cel</a:t>
            </a:r>
            <a:r>
              <a:rPr sz="850" spc="-15" dirty="0">
                <a:latin typeface="Arial"/>
                <a:cs typeface="Arial"/>
              </a:rPr>
              <a:t>l</a:t>
            </a:r>
            <a:r>
              <a:rPr sz="850" spc="-10" dirty="0">
                <a:latin typeface="Arial"/>
                <a:cs typeface="Arial"/>
              </a:rPr>
              <a:t>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3</a:t>
            </a:r>
            <a:r>
              <a:rPr sz="850" spc="-35" dirty="0">
                <a:latin typeface="Arial"/>
                <a:cs typeface="Arial"/>
              </a:rPr>
              <a:t>1</a:t>
            </a:r>
            <a:r>
              <a:rPr sz="850" spc="-30" dirty="0">
                <a:latin typeface="Arial"/>
                <a:cs typeface="Arial"/>
              </a:rPr>
              <a:t>0</a:t>
            </a:r>
            <a:r>
              <a:rPr sz="850" spc="-20" dirty="0">
                <a:latin typeface="Arial"/>
                <a:cs typeface="Arial"/>
              </a:rPr>
              <a:t>-</a:t>
            </a:r>
            <a:r>
              <a:rPr sz="850" spc="-35" dirty="0">
                <a:latin typeface="Arial"/>
                <a:cs typeface="Arial"/>
              </a:rPr>
              <a:t>7</a:t>
            </a:r>
            <a:r>
              <a:rPr sz="850" spc="-45" dirty="0">
                <a:latin typeface="Arial"/>
                <a:cs typeface="Arial"/>
              </a:rPr>
              <a:t>3</a:t>
            </a:r>
            <a:r>
              <a:rPr sz="850" spc="-35" dirty="0">
                <a:latin typeface="Arial"/>
                <a:cs typeface="Arial"/>
              </a:rPr>
              <a:t>95</a:t>
            </a:r>
            <a:endParaRPr sz="850" dirty="0">
              <a:latin typeface="Arial"/>
              <a:cs typeface="Arial"/>
            </a:endParaRPr>
          </a:p>
        </p:txBody>
      </p:sp>
      <p:grpSp>
        <p:nvGrpSpPr>
          <p:cNvPr id="61" name="object 61"/>
          <p:cNvGrpSpPr/>
          <p:nvPr/>
        </p:nvGrpSpPr>
        <p:grpSpPr>
          <a:xfrm>
            <a:off x="2351226" y="5198643"/>
            <a:ext cx="1751330" cy="608330"/>
            <a:chOff x="3093901" y="3749120"/>
            <a:chExt cx="1751330" cy="608330"/>
          </a:xfrm>
        </p:grpSpPr>
        <p:sp>
          <p:nvSpPr>
            <p:cNvPr id="62" name="object 62"/>
            <p:cNvSpPr/>
            <p:nvPr/>
          </p:nvSpPr>
          <p:spPr>
            <a:xfrm>
              <a:off x="3116275" y="3773322"/>
              <a:ext cx="1728470" cy="584200"/>
            </a:xfrm>
            <a:custGeom>
              <a:avLst/>
              <a:gdLst/>
              <a:ahLst/>
              <a:cxnLst/>
              <a:rect l="l" t="t" r="r" b="b"/>
              <a:pathLst>
                <a:path w="1728470" h="584200">
                  <a:moveTo>
                    <a:pt x="1728457" y="0"/>
                  </a:moveTo>
                  <a:lnTo>
                    <a:pt x="0" y="0"/>
                  </a:lnTo>
                  <a:lnTo>
                    <a:pt x="0" y="583869"/>
                  </a:lnTo>
                  <a:lnTo>
                    <a:pt x="1728457" y="583869"/>
                  </a:lnTo>
                  <a:lnTo>
                    <a:pt x="1728457" y="574802"/>
                  </a:lnTo>
                  <a:lnTo>
                    <a:pt x="1728457" y="565721"/>
                  </a:lnTo>
                  <a:lnTo>
                    <a:pt x="1728457" y="18161"/>
                  </a:lnTo>
                  <a:lnTo>
                    <a:pt x="1728457" y="9080"/>
                  </a:lnTo>
                  <a:lnTo>
                    <a:pt x="1728457" y="0"/>
                  </a:lnTo>
                  <a:close/>
                </a:path>
              </a:pathLst>
            </a:custGeom>
            <a:solidFill>
              <a:srgbClr val="808080"/>
            </a:solidFill>
          </p:spPr>
          <p:txBody>
            <a:bodyPr wrap="square" lIns="0" tIns="0" rIns="0" bIns="0" rtlCol="0"/>
            <a:lstStyle/>
            <a:p>
              <a:endParaRPr/>
            </a:p>
          </p:txBody>
        </p:sp>
        <p:sp>
          <p:nvSpPr>
            <p:cNvPr id="63" name="object 63"/>
            <p:cNvSpPr/>
            <p:nvPr/>
          </p:nvSpPr>
          <p:spPr>
            <a:xfrm>
              <a:off x="3102291" y="3758196"/>
              <a:ext cx="1711960" cy="565785"/>
            </a:xfrm>
            <a:custGeom>
              <a:avLst/>
              <a:gdLst/>
              <a:ahLst/>
              <a:cxnLst/>
              <a:rect l="l" t="t" r="r" b="b"/>
              <a:pathLst>
                <a:path w="1711960" h="565785">
                  <a:moveTo>
                    <a:pt x="1711677" y="0"/>
                  </a:moveTo>
                  <a:lnTo>
                    <a:pt x="0" y="0"/>
                  </a:lnTo>
                  <a:lnTo>
                    <a:pt x="0" y="565714"/>
                  </a:lnTo>
                  <a:lnTo>
                    <a:pt x="1711677" y="565714"/>
                  </a:lnTo>
                  <a:lnTo>
                    <a:pt x="1711677" y="0"/>
                  </a:lnTo>
                  <a:close/>
                </a:path>
              </a:pathLst>
            </a:custGeom>
            <a:solidFill>
              <a:srgbClr val="FFFFFF"/>
            </a:solidFill>
          </p:spPr>
          <p:txBody>
            <a:bodyPr wrap="square" lIns="0" tIns="0" rIns="0" bIns="0" rtlCol="0"/>
            <a:lstStyle/>
            <a:p>
              <a:endParaRPr/>
            </a:p>
          </p:txBody>
        </p:sp>
        <p:sp>
          <p:nvSpPr>
            <p:cNvPr id="64" name="object 64"/>
            <p:cNvSpPr/>
            <p:nvPr/>
          </p:nvSpPr>
          <p:spPr>
            <a:xfrm>
              <a:off x="3093901" y="3749120"/>
              <a:ext cx="1728470" cy="584200"/>
            </a:xfrm>
            <a:custGeom>
              <a:avLst/>
              <a:gdLst/>
              <a:ahLst/>
              <a:cxnLst/>
              <a:rect l="l" t="t" r="r" b="b"/>
              <a:pathLst>
                <a:path w="1728470" h="584200">
                  <a:moveTo>
                    <a:pt x="1728459" y="0"/>
                  </a:moveTo>
                  <a:lnTo>
                    <a:pt x="0" y="0"/>
                  </a:lnTo>
                  <a:lnTo>
                    <a:pt x="0" y="583865"/>
                  </a:lnTo>
                  <a:lnTo>
                    <a:pt x="1728459" y="583865"/>
                  </a:lnTo>
                  <a:lnTo>
                    <a:pt x="1728459" y="574789"/>
                  </a:lnTo>
                  <a:lnTo>
                    <a:pt x="16781" y="574789"/>
                  </a:lnTo>
                  <a:lnTo>
                    <a:pt x="8390" y="565714"/>
                  </a:lnTo>
                  <a:lnTo>
                    <a:pt x="16781" y="565714"/>
                  </a:lnTo>
                  <a:lnTo>
                    <a:pt x="16781" y="18151"/>
                  </a:lnTo>
                  <a:lnTo>
                    <a:pt x="8390" y="18151"/>
                  </a:lnTo>
                  <a:lnTo>
                    <a:pt x="16781" y="9075"/>
                  </a:lnTo>
                  <a:lnTo>
                    <a:pt x="1728459" y="9075"/>
                  </a:lnTo>
                  <a:lnTo>
                    <a:pt x="1728459" y="0"/>
                  </a:lnTo>
                  <a:close/>
                </a:path>
                <a:path w="1728470" h="584200">
                  <a:moveTo>
                    <a:pt x="16781" y="565714"/>
                  </a:moveTo>
                  <a:lnTo>
                    <a:pt x="8390" y="565714"/>
                  </a:lnTo>
                  <a:lnTo>
                    <a:pt x="16781" y="574789"/>
                  </a:lnTo>
                  <a:lnTo>
                    <a:pt x="16781" y="565714"/>
                  </a:lnTo>
                  <a:close/>
                </a:path>
                <a:path w="1728470" h="584200">
                  <a:moveTo>
                    <a:pt x="1711677" y="565714"/>
                  </a:moveTo>
                  <a:lnTo>
                    <a:pt x="16781" y="565714"/>
                  </a:lnTo>
                  <a:lnTo>
                    <a:pt x="16781" y="574789"/>
                  </a:lnTo>
                  <a:lnTo>
                    <a:pt x="1711677" y="574789"/>
                  </a:lnTo>
                  <a:lnTo>
                    <a:pt x="1711677" y="565714"/>
                  </a:lnTo>
                  <a:close/>
                </a:path>
                <a:path w="1728470" h="584200">
                  <a:moveTo>
                    <a:pt x="1711677" y="9075"/>
                  </a:moveTo>
                  <a:lnTo>
                    <a:pt x="1711677" y="574789"/>
                  </a:lnTo>
                  <a:lnTo>
                    <a:pt x="1720068" y="565714"/>
                  </a:lnTo>
                  <a:lnTo>
                    <a:pt x="1728459" y="565714"/>
                  </a:lnTo>
                  <a:lnTo>
                    <a:pt x="1728459" y="18151"/>
                  </a:lnTo>
                  <a:lnTo>
                    <a:pt x="1720068" y="18151"/>
                  </a:lnTo>
                  <a:lnTo>
                    <a:pt x="1711677" y="9075"/>
                  </a:lnTo>
                  <a:close/>
                </a:path>
                <a:path w="1728470" h="584200">
                  <a:moveTo>
                    <a:pt x="1728459" y="565714"/>
                  </a:moveTo>
                  <a:lnTo>
                    <a:pt x="1720068" y="565714"/>
                  </a:lnTo>
                  <a:lnTo>
                    <a:pt x="1711677" y="574789"/>
                  </a:lnTo>
                  <a:lnTo>
                    <a:pt x="1728459" y="574789"/>
                  </a:lnTo>
                  <a:lnTo>
                    <a:pt x="1728459" y="565714"/>
                  </a:lnTo>
                  <a:close/>
                </a:path>
                <a:path w="1728470" h="584200">
                  <a:moveTo>
                    <a:pt x="16781" y="9075"/>
                  </a:moveTo>
                  <a:lnTo>
                    <a:pt x="8390" y="18151"/>
                  </a:lnTo>
                  <a:lnTo>
                    <a:pt x="16781" y="18151"/>
                  </a:lnTo>
                  <a:lnTo>
                    <a:pt x="16781" y="9075"/>
                  </a:lnTo>
                  <a:close/>
                </a:path>
                <a:path w="1728470" h="584200">
                  <a:moveTo>
                    <a:pt x="1711677" y="9075"/>
                  </a:moveTo>
                  <a:lnTo>
                    <a:pt x="16781" y="9075"/>
                  </a:lnTo>
                  <a:lnTo>
                    <a:pt x="16781" y="18151"/>
                  </a:lnTo>
                  <a:lnTo>
                    <a:pt x="1711677" y="18151"/>
                  </a:lnTo>
                  <a:lnTo>
                    <a:pt x="1711677" y="9075"/>
                  </a:lnTo>
                  <a:close/>
                </a:path>
                <a:path w="1728470" h="584200">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65" name="object 65"/>
          <p:cNvSpPr txBox="1"/>
          <p:nvPr/>
        </p:nvSpPr>
        <p:spPr>
          <a:xfrm>
            <a:off x="2396571" y="5281578"/>
            <a:ext cx="1711960" cy="397609"/>
          </a:xfrm>
          <a:prstGeom prst="rect">
            <a:avLst/>
          </a:prstGeom>
        </p:spPr>
        <p:txBody>
          <a:bodyPr vert="horz" wrap="square" lIns="0" tIns="20955" rIns="0" bIns="0" rtlCol="0" anchor="t">
            <a:spAutoFit/>
          </a:bodyPr>
          <a:lstStyle/>
          <a:p>
            <a:pPr marR="36195" algn="ctr">
              <a:lnSpc>
                <a:spcPct val="89314"/>
              </a:lnSpc>
              <a:spcBef>
                <a:spcPts val="165"/>
              </a:spcBef>
            </a:pPr>
            <a:r>
              <a:rPr sz="950" b="1" spc="-45" dirty="0">
                <a:latin typeface="Arial"/>
                <a:cs typeface="Arial"/>
              </a:rPr>
              <a:t>F</a:t>
            </a:r>
            <a:r>
              <a:rPr sz="950" b="1" spc="-40" dirty="0">
                <a:latin typeface="Arial"/>
                <a:cs typeface="Arial"/>
              </a:rPr>
              <a:t>IRE</a:t>
            </a:r>
            <a:r>
              <a:rPr sz="950" b="1" spc="-25" dirty="0">
                <a:latin typeface="Arial"/>
                <a:cs typeface="Arial"/>
              </a:rPr>
              <a:t> </a:t>
            </a:r>
            <a:r>
              <a:rPr sz="950" b="1" spc="-55" dirty="0">
                <a:latin typeface="Arial"/>
                <a:cs typeface="Arial"/>
              </a:rPr>
              <a:t>C</a:t>
            </a:r>
            <a:r>
              <a:rPr sz="950" b="1" spc="-45" dirty="0">
                <a:latin typeface="Arial"/>
                <a:cs typeface="Arial"/>
              </a:rPr>
              <a:t>A</a:t>
            </a:r>
            <a:r>
              <a:rPr sz="950" b="1" spc="-55" dirty="0">
                <a:latin typeface="Arial"/>
                <a:cs typeface="Arial"/>
              </a:rPr>
              <a:t>P</a:t>
            </a:r>
            <a:r>
              <a:rPr sz="950" b="1" spc="-45" dirty="0">
                <a:latin typeface="Arial"/>
                <a:cs typeface="Arial"/>
              </a:rPr>
              <a:t>TAIN</a:t>
            </a:r>
            <a:r>
              <a:rPr sz="950" b="1" spc="-10" dirty="0">
                <a:latin typeface="Arial"/>
                <a:cs typeface="Arial"/>
              </a:rPr>
              <a:t> </a:t>
            </a:r>
            <a:r>
              <a:rPr sz="950" b="1" spc="-45" dirty="0">
                <a:latin typeface="Arial"/>
                <a:cs typeface="Arial"/>
              </a:rPr>
              <a:t>S</a:t>
            </a:r>
            <a:r>
              <a:rPr sz="950" b="1" spc="-55" dirty="0">
                <a:latin typeface="Arial"/>
                <a:cs typeface="Arial"/>
              </a:rPr>
              <a:t>PE</a:t>
            </a:r>
            <a:r>
              <a:rPr sz="950" b="1" spc="-45" dirty="0">
                <a:latin typeface="Arial"/>
                <a:cs typeface="Arial"/>
              </a:rPr>
              <a:t>C</a:t>
            </a:r>
            <a:r>
              <a:rPr sz="950" b="1" spc="-40" dirty="0">
                <a:latin typeface="Arial"/>
                <a:cs typeface="Arial"/>
              </a:rPr>
              <a:t>IAL</a:t>
            </a:r>
            <a:r>
              <a:rPr sz="950" b="1" spc="-15" dirty="0">
                <a:latin typeface="Arial"/>
                <a:cs typeface="Arial"/>
              </a:rPr>
              <a:t>I</a:t>
            </a:r>
            <a:r>
              <a:rPr sz="950" b="1" spc="-55" dirty="0">
                <a:latin typeface="Arial"/>
                <a:cs typeface="Arial"/>
              </a:rPr>
              <a:t>S</a:t>
            </a:r>
            <a:r>
              <a:rPr sz="950" b="1" spc="-45" dirty="0">
                <a:latin typeface="Arial"/>
                <a:cs typeface="Arial"/>
              </a:rPr>
              <a:t>T</a:t>
            </a:r>
            <a:endParaRPr lang="en-US" sz="950" dirty="0">
              <a:latin typeface="Arial"/>
              <a:cs typeface="Arial"/>
            </a:endParaRPr>
          </a:p>
          <a:p>
            <a:pPr marR="36830" algn="ctr">
              <a:lnSpc>
                <a:spcPct val="87719"/>
              </a:lnSpc>
            </a:pPr>
            <a:r>
              <a:rPr sz="950" b="1" spc="-55" dirty="0">
                <a:latin typeface="Arial"/>
                <a:cs typeface="Arial"/>
              </a:rPr>
              <a:t>P</a:t>
            </a:r>
            <a:r>
              <a:rPr sz="950" b="1" spc="-40" dirty="0">
                <a:latin typeface="Arial"/>
                <a:cs typeface="Arial"/>
              </a:rPr>
              <a:t>1</a:t>
            </a:r>
            <a:r>
              <a:rPr sz="950" b="1" spc="-35" dirty="0">
                <a:latin typeface="Arial"/>
                <a:cs typeface="Arial"/>
              </a:rPr>
              <a:t>6</a:t>
            </a:r>
            <a:r>
              <a:rPr sz="950" b="1" spc="-40" dirty="0">
                <a:latin typeface="Arial"/>
                <a:cs typeface="Arial"/>
              </a:rPr>
              <a:t>22</a:t>
            </a:r>
            <a:r>
              <a:rPr sz="950" b="1" spc="-15" dirty="0">
                <a:latin typeface="Arial"/>
                <a:cs typeface="Arial"/>
              </a:rPr>
              <a:t> </a:t>
            </a:r>
            <a:r>
              <a:rPr lang="en-US" sz="950" b="1" spc="-55" dirty="0">
                <a:latin typeface="Arial"/>
                <a:cs typeface="Arial"/>
              </a:rPr>
              <a:t>Zack </a:t>
            </a:r>
            <a:r>
              <a:rPr lang="en-US" sz="950" b="1" spc="-55" dirty="0" err="1">
                <a:latin typeface="Arial"/>
                <a:cs typeface="Arial"/>
              </a:rPr>
              <a:t>Spinetto</a:t>
            </a:r>
            <a:endParaRPr sz="950" dirty="0">
              <a:latin typeface="Arial"/>
              <a:cs typeface="Arial"/>
            </a:endParaRPr>
          </a:p>
          <a:p>
            <a:pPr marR="35560" algn="ctr">
              <a:lnSpc>
                <a:spcPct val="89572"/>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30" dirty="0">
                <a:latin typeface="Arial"/>
                <a:cs typeface="Arial"/>
              </a:rPr>
              <a:t>8</a:t>
            </a:r>
            <a:r>
              <a:rPr sz="850" spc="-20" dirty="0">
                <a:latin typeface="Arial"/>
                <a:cs typeface="Arial"/>
              </a:rPr>
              <a:t>-</a:t>
            </a:r>
            <a:r>
              <a:rPr sz="850" spc="-45" dirty="0">
                <a:latin typeface="Arial"/>
                <a:cs typeface="Arial"/>
              </a:rPr>
              <a:t>8</a:t>
            </a:r>
            <a:r>
              <a:rPr sz="850" spc="-35" dirty="0">
                <a:latin typeface="Arial"/>
                <a:cs typeface="Arial"/>
              </a:rPr>
              <a:t>620</a:t>
            </a:r>
            <a:endParaRPr sz="850" dirty="0">
              <a:latin typeface="Arial"/>
              <a:cs typeface="Arial"/>
            </a:endParaRPr>
          </a:p>
        </p:txBody>
      </p:sp>
      <p:grpSp>
        <p:nvGrpSpPr>
          <p:cNvPr id="66" name="object 66"/>
          <p:cNvGrpSpPr/>
          <p:nvPr/>
        </p:nvGrpSpPr>
        <p:grpSpPr>
          <a:xfrm>
            <a:off x="6149316" y="4107350"/>
            <a:ext cx="1851483" cy="987072"/>
            <a:chOff x="7268493" y="5562431"/>
            <a:chExt cx="1851809" cy="1024335"/>
          </a:xfrm>
        </p:grpSpPr>
        <p:sp>
          <p:nvSpPr>
            <p:cNvPr id="67" name="object 67"/>
            <p:cNvSpPr/>
            <p:nvPr/>
          </p:nvSpPr>
          <p:spPr>
            <a:xfrm>
              <a:off x="7290867" y="5586641"/>
              <a:ext cx="1829435" cy="1000125"/>
            </a:xfrm>
            <a:custGeom>
              <a:avLst/>
              <a:gdLst/>
              <a:ahLst/>
              <a:cxnLst/>
              <a:rect l="l" t="t" r="r" b="b"/>
              <a:pathLst>
                <a:path w="1829434" h="1000125">
                  <a:moveTo>
                    <a:pt x="1829142" y="0"/>
                  </a:moveTo>
                  <a:lnTo>
                    <a:pt x="0" y="0"/>
                  </a:lnTo>
                  <a:lnTo>
                    <a:pt x="0" y="999591"/>
                  </a:lnTo>
                  <a:lnTo>
                    <a:pt x="1829142" y="999591"/>
                  </a:lnTo>
                  <a:lnTo>
                    <a:pt x="1829142" y="990511"/>
                  </a:lnTo>
                  <a:lnTo>
                    <a:pt x="1829142" y="981430"/>
                  </a:lnTo>
                  <a:lnTo>
                    <a:pt x="1829142" y="18148"/>
                  </a:lnTo>
                  <a:lnTo>
                    <a:pt x="1829142" y="9067"/>
                  </a:lnTo>
                  <a:lnTo>
                    <a:pt x="1829142" y="0"/>
                  </a:lnTo>
                  <a:close/>
                </a:path>
              </a:pathLst>
            </a:custGeom>
            <a:solidFill>
              <a:srgbClr val="808080"/>
            </a:solidFill>
          </p:spPr>
          <p:txBody>
            <a:bodyPr wrap="square" lIns="0" tIns="0" rIns="0" bIns="0" rtlCol="0"/>
            <a:lstStyle/>
            <a:p>
              <a:endParaRPr/>
            </a:p>
          </p:txBody>
        </p:sp>
        <p:sp>
          <p:nvSpPr>
            <p:cNvPr id="68" name="object 68"/>
            <p:cNvSpPr/>
            <p:nvPr/>
          </p:nvSpPr>
          <p:spPr>
            <a:xfrm>
              <a:off x="7276884" y="5571567"/>
              <a:ext cx="1812925" cy="981710"/>
            </a:xfrm>
            <a:custGeom>
              <a:avLst/>
              <a:gdLst/>
              <a:ahLst/>
              <a:cxnLst/>
              <a:rect l="l" t="t" r="r" b="b"/>
              <a:pathLst>
                <a:path w="1812925" h="981709">
                  <a:moveTo>
                    <a:pt x="1812364" y="0"/>
                  </a:moveTo>
                  <a:lnTo>
                    <a:pt x="0" y="0"/>
                  </a:lnTo>
                  <a:lnTo>
                    <a:pt x="0" y="981377"/>
                  </a:lnTo>
                  <a:lnTo>
                    <a:pt x="1812364" y="981377"/>
                  </a:lnTo>
                  <a:lnTo>
                    <a:pt x="1812364" y="0"/>
                  </a:lnTo>
                  <a:close/>
                </a:path>
              </a:pathLst>
            </a:custGeom>
            <a:solidFill>
              <a:srgbClr val="FFFFFF"/>
            </a:solidFill>
          </p:spPr>
          <p:txBody>
            <a:bodyPr wrap="square" lIns="0" tIns="0" rIns="0" bIns="0" rtlCol="0"/>
            <a:lstStyle/>
            <a:p>
              <a:endParaRPr/>
            </a:p>
          </p:txBody>
        </p:sp>
        <p:sp>
          <p:nvSpPr>
            <p:cNvPr id="69" name="object 69"/>
            <p:cNvSpPr/>
            <p:nvPr/>
          </p:nvSpPr>
          <p:spPr>
            <a:xfrm>
              <a:off x="7268493" y="5562431"/>
              <a:ext cx="1829435" cy="1000125"/>
            </a:xfrm>
            <a:custGeom>
              <a:avLst/>
              <a:gdLst/>
              <a:ahLst/>
              <a:cxnLst/>
              <a:rect l="l" t="t" r="r" b="b"/>
              <a:pathLst>
                <a:path w="1829434" h="1000125">
                  <a:moveTo>
                    <a:pt x="1829146" y="0"/>
                  </a:moveTo>
                  <a:lnTo>
                    <a:pt x="0" y="0"/>
                  </a:lnTo>
                  <a:lnTo>
                    <a:pt x="0" y="999589"/>
                  </a:lnTo>
                  <a:lnTo>
                    <a:pt x="1829146" y="999589"/>
                  </a:lnTo>
                  <a:lnTo>
                    <a:pt x="1829146" y="990514"/>
                  </a:lnTo>
                  <a:lnTo>
                    <a:pt x="16781" y="990514"/>
                  </a:lnTo>
                  <a:lnTo>
                    <a:pt x="8390" y="981438"/>
                  </a:lnTo>
                  <a:lnTo>
                    <a:pt x="16781" y="981438"/>
                  </a:lnTo>
                  <a:lnTo>
                    <a:pt x="16781" y="18151"/>
                  </a:lnTo>
                  <a:lnTo>
                    <a:pt x="8390" y="18151"/>
                  </a:lnTo>
                  <a:lnTo>
                    <a:pt x="16781" y="9075"/>
                  </a:lnTo>
                  <a:lnTo>
                    <a:pt x="1829146" y="9075"/>
                  </a:lnTo>
                  <a:lnTo>
                    <a:pt x="1829146" y="0"/>
                  </a:lnTo>
                  <a:close/>
                </a:path>
                <a:path w="1829434" h="1000125">
                  <a:moveTo>
                    <a:pt x="16781" y="981438"/>
                  </a:moveTo>
                  <a:lnTo>
                    <a:pt x="8390" y="981438"/>
                  </a:lnTo>
                  <a:lnTo>
                    <a:pt x="16781" y="990514"/>
                  </a:lnTo>
                  <a:lnTo>
                    <a:pt x="16781" y="981438"/>
                  </a:lnTo>
                  <a:close/>
                </a:path>
                <a:path w="1829434" h="1000125">
                  <a:moveTo>
                    <a:pt x="1812364" y="981438"/>
                  </a:moveTo>
                  <a:lnTo>
                    <a:pt x="16781" y="981438"/>
                  </a:lnTo>
                  <a:lnTo>
                    <a:pt x="16781" y="990514"/>
                  </a:lnTo>
                  <a:lnTo>
                    <a:pt x="1812364" y="990514"/>
                  </a:lnTo>
                  <a:lnTo>
                    <a:pt x="1812364" y="981438"/>
                  </a:lnTo>
                  <a:close/>
                </a:path>
                <a:path w="1829434" h="1000125">
                  <a:moveTo>
                    <a:pt x="1812364" y="9075"/>
                  </a:moveTo>
                  <a:lnTo>
                    <a:pt x="1812364" y="990514"/>
                  </a:lnTo>
                  <a:lnTo>
                    <a:pt x="1820755" y="981438"/>
                  </a:lnTo>
                  <a:lnTo>
                    <a:pt x="1829146" y="981438"/>
                  </a:lnTo>
                  <a:lnTo>
                    <a:pt x="1829146" y="18151"/>
                  </a:lnTo>
                  <a:lnTo>
                    <a:pt x="1820755" y="18151"/>
                  </a:lnTo>
                  <a:lnTo>
                    <a:pt x="1812364" y="9075"/>
                  </a:lnTo>
                  <a:close/>
                </a:path>
                <a:path w="1829434" h="1000125">
                  <a:moveTo>
                    <a:pt x="1829146" y="981438"/>
                  </a:moveTo>
                  <a:lnTo>
                    <a:pt x="1820755" y="981438"/>
                  </a:lnTo>
                  <a:lnTo>
                    <a:pt x="1812364" y="990514"/>
                  </a:lnTo>
                  <a:lnTo>
                    <a:pt x="1829146" y="990514"/>
                  </a:lnTo>
                  <a:lnTo>
                    <a:pt x="1829146" y="981438"/>
                  </a:lnTo>
                  <a:close/>
                </a:path>
                <a:path w="1829434" h="1000125">
                  <a:moveTo>
                    <a:pt x="16781" y="9075"/>
                  </a:moveTo>
                  <a:lnTo>
                    <a:pt x="8390" y="18151"/>
                  </a:lnTo>
                  <a:lnTo>
                    <a:pt x="16781" y="18151"/>
                  </a:lnTo>
                  <a:lnTo>
                    <a:pt x="16781" y="9075"/>
                  </a:lnTo>
                  <a:close/>
                </a:path>
                <a:path w="1829434" h="1000125">
                  <a:moveTo>
                    <a:pt x="1812364" y="9075"/>
                  </a:moveTo>
                  <a:lnTo>
                    <a:pt x="16781" y="9075"/>
                  </a:lnTo>
                  <a:lnTo>
                    <a:pt x="16781" y="18151"/>
                  </a:lnTo>
                  <a:lnTo>
                    <a:pt x="1812364" y="18151"/>
                  </a:lnTo>
                  <a:lnTo>
                    <a:pt x="1812364" y="9075"/>
                  </a:lnTo>
                  <a:close/>
                </a:path>
                <a:path w="1829434" h="1000125">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70" name="object 70"/>
          <p:cNvSpPr txBox="1"/>
          <p:nvPr/>
        </p:nvSpPr>
        <p:spPr>
          <a:xfrm>
            <a:off x="6001556" y="4177197"/>
            <a:ext cx="1939926" cy="770980"/>
          </a:xfrm>
          <a:prstGeom prst="rect">
            <a:avLst/>
          </a:prstGeom>
        </p:spPr>
        <p:txBody>
          <a:bodyPr vert="horz" wrap="square" lIns="0" tIns="30480" rIns="0" bIns="0" rtlCol="0" anchor="t">
            <a:spAutoFit/>
          </a:bodyPr>
          <a:lstStyle/>
          <a:p>
            <a:pPr marL="300355" marR="337820" algn="ctr">
              <a:lnSpc>
                <a:spcPct val="87719"/>
              </a:lnSpc>
              <a:spcBef>
                <a:spcPts val="240"/>
              </a:spcBef>
            </a:pPr>
            <a:r>
              <a:rPr sz="950" b="1" spc="-50" dirty="0">
                <a:latin typeface="Arial"/>
                <a:cs typeface="Arial"/>
              </a:rPr>
              <a:t>FO</a:t>
            </a:r>
            <a:r>
              <a:rPr sz="950" b="1" spc="-55" dirty="0">
                <a:latin typeface="Arial"/>
                <a:cs typeface="Arial"/>
              </a:rPr>
              <a:t>RES</a:t>
            </a:r>
            <a:r>
              <a:rPr sz="950" b="1" spc="-45" dirty="0">
                <a:latin typeface="Arial"/>
                <a:cs typeface="Arial"/>
              </a:rPr>
              <a:t>TR</a:t>
            </a:r>
            <a:r>
              <a:rPr sz="950" b="1" spc="-50" dirty="0">
                <a:latin typeface="Arial"/>
                <a:cs typeface="Arial"/>
              </a:rPr>
              <a:t>Y</a:t>
            </a:r>
            <a:r>
              <a:rPr sz="950" b="1" spc="-25" dirty="0">
                <a:latin typeface="Arial"/>
                <a:cs typeface="Arial"/>
              </a:rPr>
              <a:t> </a:t>
            </a:r>
            <a:r>
              <a:rPr sz="950" b="1" spc="-45" dirty="0">
                <a:latin typeface="Arial"/>
                <a:cs typeface="Arial"/>
              </a:rPr>
              <a:t>L</a:t>
            </a:r>
            <a:r>
              <a:rPr sz="950" b="1" spc="-55" dirty="0">
                <a:latin typeface="Arial"/>
                <a:cs typeface="Arial"/>
              </a:rPr>
              <a:t>O</a:t>
            </a:r>
            <a:r>
              <a:rPr sz="950" b="1" spc="-40" dirty="0">
                <a:latin typeface="Arial"/>
                <a:cs typeface="Arial"/>
              </a:rPr>
              <a:t>GI</a:t>
            </a:r>
            <a:r>
              <a:rPr sz="950" b="1" spc="-55" dirty="0">
                <a:latin typeface="Arial"/>
                <a:cs typeface="Arial"/>
              </a:rPr>
              <a:t>S</a:t>
            </a:r>
            <a:r>
              <a:rPr sz="950" b="1" spc="-45" dirty="0">
                <a:latin typeface="Arial"/>
                <a:cs typeface="Arial"/>
              </a:rPr>
              <a:t>T</a:t>
            </a:r>
            <a:r>
              <a:rPr sz="950" b="1" spc="-30" dirty="0">
                <a:latin typeface="Arial"/>
                <a:cs typeface="Arial"/>
              </a:rPr>
              <a:t>IC</a:t>
            </a:r>
            <a:r>
              <a:rPr lang="en-US" sz="950" b="1" spc="-30" dirty="0">
                <a:latin typeface="Arial"/>
                <a:cs typeface="Arial"/>
              </a:rPr>
              <a:t> </a:t>
            </a:r>
            <a:r>
              <a:rPr sz="950" b="1" spc="-30" dirty="0">
                <a:latin typeface="Arial"/>
                <a:cs typeface="Arial"/>
              </a:rPr>
              <a:t> </a:t>
            </a:r>
            <a:r>
              <a:rPr sz="950" b="1" spc="-50" dirty="0">
                <a:latin typeface="Arial"/>
                <a:cs typeface="Arial"/>
              </a:rPr>
              <a:t>OFFICERS</a:t>
            </a:r>
            <a:endParaRPr lang="en-US" sz="950" dirty="0">
              <a:latin typeface="Arial"/>
              <a:cs typeface="Arial"/>
            </a:endParaRPr>
          </a:p>
          <a:p>
            <a:pPr marR="38100" algn="ctr">
              <a:lnSpc>
                <a:spcPct val="83732"/>
              </a:lnSpc>
            </a:pPr>
            <a:r>
              <a:rPr lang="en-US" sz="950" b="1" spc="-55" dirty="0">
                <a:latin typeface="Arial"/>
                <a:cs typeface="Arial"/>
              </a:rPr>
              <a:t>        </a:t>
            </a:r>
            <a:r>
              <a:rPr sz="950" b="1" spc="-55" dirty="0">
                <a:latin typeface="Arial"/>
                <a:cs typeface="Arial"/>
              </a:rPr>
              <a:t>S</a:t>
            </a:r>
            <a:r>
              <a:rPr sz="950" b="1" spc="-40" dirty="0">
                <a:latin typeface="Arial"/>
                <a:cs typeface="Arial"/>
              </a:rPr>
              <a:t>1</a:t>
            </a:r>
            <a:r>
              <a:rPr sz="950" b="1" spc="-35" dirty="0">
                <a:latin typeface="Arial"/>
                <a:cs typeface="Arial"/>
              </a:rPr>
              <a:t>6</a:t>
            </a:r>
            <a:r>
              <a:rPr sz="950" b="1" spc="-40" dirty="0">
                <a:latin typeface="Arial"/>
                <a:cs typeface="Arial"/>
              </a:rPr>
              <a:t>1</a:t>
            </a:r>
            <a:r>
              <a:rPr sz="950" b="1" spc="-45" dirty="0">
                <a:latin typeface="Arial"/>
                <a:cs typeface="Arial"/>
              </a:rPr>
              <a:t>0</a:t>
            </a:r>
            <a:r>
              <a:rPr sz="950" b="1" spc="-55" dirty="0">
                <a:latin typeface="Arial"/>
                <a:cs typeface="Arial"/>
              </a:rPr>
              <a:t>A</a:t>
            </a:r>
            <a:r>
              <a:rPr sz="950" b="1" spc="-15" dirty="0">
                <a:latin typeface="Arial"/>
                <a:cs typeface="Arial"/>
              </a:rPr>
              <a:t> </a:t>
            </a:r>
            <a:r>
              <a:rPr sz="950" b="1" spc="-50" dirty="0">
                <a:latin typeface="Arial"/>
                <a:cs typeface="Arial"/>
              </a:rPr>
              <a:t>De</a:t>
            </a:r>
            <a:r>
              <a:rPr sz="950" b="1" spc="-25" dirty="0">
                <a:latin typeface="Arial"/>
                <a:cs typeface="Arial"/>
              </a:rPr>
              <a:t>r</a:t>
            </a:r>
            <a:r>
              <a:rPr sz="950" b="1" spc="-40" dirty="0">
                <a:latin typeface="Arial"/>
                <a:cs typeface="Arial"/>
              </a:rPr>
              <a:t>ek</a:t>
            </a:r>
            <a:r>
              <a:rPr sz="950" b="1" spc="-25" dirty="0">
                <a:latin typeface="Arial"/>
                <a:cs typeface="Arial"/>
              </a:rPr>
              <a:t> </a:t>
            </a:r>
            <a:r>
              <a:rPr sz="950" b="1" spc="-45" dirty="0">
                <a:latin typeface="Arial"/>
                <a:cs typeface="Arial"/>
              </a:rPr>
              <a:t>Lyo</a:t>
            </a:r>
            <a:r>
              <a:rPr sz="950" b="1" spc="-40" dirty="0">
                <a:latin typeface="Arial"/>
                <a:cs typeface="Arial"/>
              </a:rPr>
              <a:t>n</a:t>
            </a:r>
            <a:r>
              <a:rPr sz="950" b="1" spc="-25" dirty="0">
                <a:latin typeface="Arial"/>
                <a:cs typeface="Arial"/>
              </a:rPr>
              <a:t>-</a:t>
            </a:r>
            <a:r>
              <a:rPr sz="950" b="1" spc="-55" dirty="0" err="1">
                <a:latin typeface="Arial"/>
                <a:cs typeface="Arial"/>
              </a:rPr>
              <a:t>M</a:t>
            </a:r>
            <a:r>
              <a:rPr sz="950" b="1" spc="-40" dirty="0" err="1">
                <a:latin typeface="Arial"/>
                <a:cs typeface="Arial"/>
              </a:rPr>
              <a:t>c</a:t>
            </a:r>
            <a:r>
              <a:rPr sz="950" b="1" spc="-45" dirty="0" err="1">
                <a:latin typeface="Arial"/>
                <a:cs typeface="Arial"/>
              </a:rPr>
              <a:t>K</a:t>
            </a:r>
            <a:r>
              <a:rPr sz="950" b="1" spc="-35" dirty="0" err="1">
                <a:latin typeface="Arial"/>
                <a:cs typeface="Arial"/>
              </a:rPr>
              <a:t>eil</a:t>
            </a:r>
            <a:endParaRPr sz="950" dirty="0">
              <a:latin typeface="Arial"/>
              <a:cs typeface="Arial"/>
            </a:endParaRPr>
          </a:p>
          <a:p>
            <a:pPr marR="36195" algn="ctr">
              <a:lnSpc>
                <a:spcPct val="87344"/>
              </a:lnSpc>
            </a:pPr>
            <a:r>
              <a:rPr lang="en-US" sz="850" spc="-30" dirty="0">
                <a:latin typeface="Arial"/>
                <a:cs typeface="Arial"/>
              </a:rPr>
              <a:t>        </a:t>
            </a: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7</a:t>
            </a:r>
            <a:r>
              <a:rPr sz="850" spc="-35" dirty="0">
                <a:latin typeface="Arial"/>
                <a:cs typeface="Arial"/>
              </a:rPr>
              <a:t>6</a:t>
            </a:r>
            <a:r>
              <a:rPr sz="850" spc="-30" dirty="0">
                <a:latin typeface="Arial"/>
                <a:cs typeface="Arial"/>
              </a:rPr>
              <a:t>3</a:t>
            </a:r>
            <a:r>
              <a:rPr sz="850" spc="-20" dirty="0">
                <a:latin typeface="Arial"/>
                <a:cs typeface="Arial"/>
              </a:rPr>
              <a:t>-</a:t>
            </a:r>
            <a:r>
              <a:rPr sz="850" spc="-35" dirty="0">
                <a:latin typeface="Arial"/>
                <a:cs typeface="Arial"/>
              </a:rPr>
              <a:t>9</a:t>
            </a:r>
            <a:r>
              <a:rPr sz="850" spc="-45" dirty="0">
                <a:latin typeface="Arial"/>
                <a:cs typeface="Arial"/>
              </a:rPr>
              <a:t>0</a:t>
            </a:r>
            <a:r>
              <a:rPr sz="850" spc="-35" dirty="0">
                <a:latin typeface="Arial"/>
                <a:cs typeface="Arial"/>
              </a:rPr>
              <a:t>38</a:t>
            </a:r>
            <a:endParaRPr sz="850" dirty="0">
              <a:latin typeface="Arial"/>
              <a:cs typeface="Arial"/>
            </a:endParaRPr>
          </a:p>
          <a:p>
            <a:pPr marR="38100" algn="ctr">
              <a:lnSpc>
                <a:spcPct val="87719"/>
              </a:lnSpc>
            </a:pPr>
            <a:r>
              <a:rPr lang="en-US" sz="950" b="1" spc="-55" dirty="0">
                <a:latin typeface="Arial"/>
                <a:cs typeface="Arial"/>
              </a:rPr>
              <a:t>  </a:t>
            </a:r>
            <a:r>
              <a:rPr sz="950" b="1" spc="-55" dirty="0">
                <a:latin typeface="Arial"/>
                <a:cs typeface="Arial"/>
              </a:rPr>
              <a:t>S</a:t>
            </a:r>
            <a:r>
              <a:rPr sz="950" b="1" spc="-40" dirty="0">
                <a:latin typeface="Arial"/>
                <a:cs typeface="Arial"/>
              </a:rPr>
              <a:t>1</a:t>
            </a:r>
            <a:r>
              <a:rPr sz="950" b="1" spc="-35" dirty="0">
                <a:latin typeface="Arial"/>
                <a:cs typeface="Arial"/>
              </a:rPr>
              <a:t>6</a:t>
            </a:r>
            <a:r>
              <a:rPr sz="950" b="1" spc="-40" dirty="0">
                <a:latin typeface="Arial"/>
                <a:cs typeface="Arial"/>
              </a:rPr>
              <a:t>1</a:t>
            </a:r>
            <a:r>
              <a:rPr sz="950" b="1" spc="-45" dirty="0">
                <a:latin typeface="Arial"/>
                <a:cs typeface="Arial"/>
              </a:rPr>
              <a:t>0</a:t>
            </a:r>
            <a:r>
              <a:rPr sz="950" b="1" spc="-55" dirty="0">
                <a:latin typeface="Arial"/>
                <a:cs typeface="Arial"/>
              </a:rPr>
              <a:t>B</a:t>
            </a:r>
            <a:r>
              <a:rPr sz="950" b="1" spc="-15" dirty="0">
                <a:latin typeface="Arial"/>
                <a:cs typeface="Arial"/>
              </a:rPr>
              <a:t> </a:t>
            </a:r>
            <a:r>
              <a:rPr sz="950" b="1" spc="-50" dirty="0">
                <a:latin typeface="Arial"/>
                <a:cs typeface="Arial"/>
              </a:rPr>
              <a:t>Av</a:t>
            </a:r>
            <a:r>
              <a:rPr sz="950" b="1" spc="-35" dirty="0">
                <a:latin typeface="Arial"/>
                <a:cs typeface="Arial"/>
              </a:rPr>
              <a:t>er</a:t>
            </a:r>
            <a:r>
              <a:rPr sz="950" b="1" spc="-30" dirty="0">
                <a:latin typeface="Arial"/>
                <a:cs typeface="Arial"/>
              </a:rPr>
              <a:t>ell</a:t>
            </a:r>
            <a:r>
              <a:rPr sz="950" b="1" spc="-15" dirty="0">
                <a:latin typeface="Arial"/>
                <a:cs typeface="Arial"/>
              </a:rPr>
              <a:t> </a:t>
            </a:r>
            <a:r>
              <a:rPr sz="950" b="1" spc="-55" dirty="0">
                <a:latin typeface="Arial"/>
                <a:cs typeface="Arial"/>
              </a:rPr>
              <a:t>Ram</a:t>
            </a:r>
            <a:r>
              <a:rPr sz="950" b="1" spc="-10" dirty="0">
                <a:latin typeface="Arial"/>
                <a:cs typeface="Arial"/>
              </a:rPr>
              <a:t>i</a:t>
            </a:r>
            <a:r>
              <a:rPr sz="950" b="1" spc="-35" dirty="0">
                <a:latin typeface="Arial"/>
                <a:cs typeface="Arial"/>
              </a:rPr>
              <a:t>r</a:t>
            </a:r>
            <a:r>
              <a:rPr sz="950" b="1" spc="-40" dirty="0">
                <a:latin typeface="Arial"/>
                <a:cs typeface="Arial"/>
              </a:rPr>
              <a:t>ez</a:t>
            </a:r>
            <a:endParaRPr sz="950" dirty="0">
              <a:latin typeface="Arial"/>
              <a:cs typeface="Arial"/>
            </a:endParaRPr>
          </a:p>
          <a:p>
            <a:pPr marR="36195" algn="ctr">
              <a:lnSpc>
                <a:spcPct val="89572"/>
              </a:lnSpc>
            </a:pPr>
            <a:r>
              <a:rPr lang="en-US" sz="850" spc="-30" dirty="0">
                <a:latin typeface="Arial"/>
                <a:cs typeface="Arial"/>
              </a:rPr>
              <a:t>        </a:t>
            </a: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7</a:t>
            </a:r>
            <a:r>
              <a:rPr sz="850" spc="-35" dirty="0">
                <a:latin typeface="Arial"/>
                <a:cs typeface="Arial"/>
              </a:rPr>
              <a:t>1</a:t>
            </a:r>
            <a:r>
              <a:rPr sz="850" spc="-30" dirty="0">
                <a:latin typeface="Arial"/>
                <a:cs typeface="Arial"/>
              </a:rPr>
              <a:t>0</a:t>
            </a:r>
            <a:r>
              <a:rPr sz="850" spc="-20" dirty="0">
                <a:latin typeface="Arial"/>
                <a:cs typeface="Arial"/>
              </a:rPr>
              <a:t>-</a:t>
            </a:r>
            <a:r>
              <a:rPr sz="850" spc="-35" dirty="0">
                <a:latin typeface="Arial"/>
                <a:cs typeface="Arial"/>
              </a:rPr>
              <a:t>1</a:t>
            </a:r>
            <a:r>
              <a:rPr sz="850" spc="-45" dirty="0">
                <a:latin typeface="Arial"/>
                <a:cs typeface="Arial"/>
              </a:rPr>
              <a:t>8</a:t>
            </a:r>
            <a:r>
              <a:rPr sz="850" spc="-35" dirty="0">
                <a:latin typeface="Arial"/>
                <a:cs typeface="Arial"/>
              </a:rPr>
              <a:t>46</a:t>
            </a:r>
            <a:endParaRPr sz="850" dirty="0">
              <a:latin typeface="Arial"/>
              <a:cs typeface="Arial"/>
            </a:endParaRPr>
          </a:p>
        </p:txBody>
      </p:sp>
      <p:grpSp>
        <p:nvGrpSpPr>
          <p:cNvPr id="71" name="object 71"/>
          <p:cNvGrpSpPr/>
          <p:nvPr/>
        </p:nvGrpSpPr>
        <p:grpSpPr>
          <a:xfrm>
            <a:off x="2367039" y="5833247"/>
            <a:ext cx="1737995" cy="840105"/>
            <a:chOff x="3106766" y="4458229"/>
            <a:chExt cx="1737995" cy="840105"/>
          </a:xfrm>
        </p:grpSpPr>
        <p:sp>
          <p:nvSpPr>
            <p:cNvPr id="72" name="object 72"/>
            <p:cNvSpPr/>
            <p:nvPr/>
          </p:nvSpPr>
          <p:spPr>
            <a:xfrm>
              <a:off x="3129140" y="4482439"/>
              <a:ext cx="1715770" cy="815975"/>
            </a:xfrm>
            <a:custGeom>
              <a:avLst/>
              <a:gdLst/>
              <a:ahLst/>
              <a:cxnLst/>
              <a:rect l="l" t="t" r="r" b="b"/>
              <a:pathLst>
                <a:path w="1715770" h="815975">
                  <a:moveTo>
                    <a:pt x="1715592" y="0"/>
                  </a:moveTo>
                  <a:lnTo>
                    <a:pt x="0" y="0"/>
                  </a:lnTo>
                  <a:lnTo>
                    <a:pt x="0" y="815594"/>
                  </a:lnTo>
                  <a:lnTo>
                    <a:pt x="1715592" y="815594"/>
                  </a:lnTo>
                  <a:lnTo>
                    <a:pt x="1715592" y="806513"/>
                  </a:lnTo>
                  <a:lnTo>
                    <a:pt x="1715592" y="797445"/>
                  </a:lnTo>
                  <a:lnTo>
                    <a:pt x="1715592" y="18148"/>
                  </a:lnTo>
                  <a:lnTo>
                    <a:pt x="1715592" y="9067"/>
                  </a:lnTo>
                  <a:lnTo>
                    <a:pt x="1715592" y="0"/>
                  </a:lnTo>
                  <a:close/>
                </a:path>
              </a:pathLst>
            </a:custGeom>
            <a:solidFill>
              <a:srgbClr val="808080"/>
            </a:solidFill>
          </p:spPr>
          <p:txBody>
            <a:bodyPr wrap="square" lIns="0" tIns="0" rIns="0" bIns="0" rtlCol="0"/>
            <a:lstStyle/>
            <a:p>
              <a:endParaRPr/>
            </a:p>
          </p:txBody>
        </p:sp>
        <p:sp>
          <p:nvSpPr>
            <p:cNvPr id="73" name="object 73"/>
            <p:cNvSpPr/>
            <p:nvPr/>
          </p:nvSpPr>
          <p:spPr>
            <a:xfrm>
              <a:off x="3115157" y="4467305"/>
              <a:ext cx="1699260" cy="797560"/>
            </a:xfrm>
            <a:custGeom>
              <a:avLst/>
              <a:gdLst/>
              <a:ahLst/>
              <a:cxnLst/>
              <a:rect l="l" t="t" r="r" b="b"/>
              <a:pathLst>
                <a:path w="1699260" h="797560">
                  <a:moveTo>
                    <a:pt x="1698812" y="0"/>
                  </a:moveTo>
                  <a:lnTo>
                    <a:pt x="0" y="0"/>
                  </a:lnTo>
                  <a:lnTo>
                    <a:pt x="0" y="797445"/>
                  </a:lnTo>
                  <a:lnTo>
                    <a:pt x="1698812" y="797445"/>
                  </a:lnTo>
                  <a:lnTo>
                    <a:pt x="1698812" y="0"/>
                  </a:lnTo>
                  <a:close/>
                </a:path>
              </a:pathLst>
            </a:custGeom>
            <a:solidFill>
              <a:srgbClr val="FFFFFF"/>
            </a:solidFill>
          </p:spPr>
          <p:txBody>
            <a:bodyPr wrap="square" lIns="0" tIns="0" rIns="0" bIns="0" rtlCol="0"/>
            <a:lstStyle/>
            <a:p>
              <a:endParaRPr/>
            </a:p>
          </p:txBody>
        </p:sp>
        <p:sp>
          <p:nvSpPr>
            <p:cNvPr id="74" name="object 74"/>
            <p:cNvSpPr/>
            <p:nvPr/>
          </p:nvSpPr>
          <p:spPr>
            <a:xfrm>
              <a:off x="3106766" y="4458229"/>
              <a:ext cx="1715770" cy="815975"/>
            </a:xfrm>
            <a:custGeom>
              <a:avLst/>
              <a:gdLst/>
              <a:ahLst/>
              <a:cxnLst/>
              <a:rect l="l" t="t" r="r" b="b"/>
              <a:pathLst>
                <a:path w="1715770" h="815975">
                  <a:moveTo>
                    <a:pt x="1715593" y="0"/>
                  </a:moveTo>
                  <a:lnTo>
                    <a:pt x="0" y="0"/>
                  </a:lnTo>
                  <a:lnTo>
                    <a:pt x="0" y="815596"/>
                  </a:lnTo>
                  <a:lnTo>
                    <a:pt x="1715593" y="815596"/>
                  </a:lnTo>
                  <a:lnTo>
                    <a:pt x="1715593" y="806520"/>
                  </a:lnTo>
                  <a:lnTo>
                    <a:pt x="16781" y="806520"/>
                  </a:lnTo>
                  <a:lnTo>
                    <a:pt x="8390" y="797445"/>
                  </a:lnTo>
                  <a:lnTo>
                    <a:pt x="16781" y="797445"/>
                  </a:lnTo>
                  <a:lnTo>
                    <a:pt x="16781" y="18151"/>
                  </a:lnTo>
                  <a:lnTo>
                    <a:pt x="8390" y="18151"/>
                  </a:lnTo>
                  <a:lnTo>
                    <a:pt x="16781" y="9075"/>
                  </a:lnTo>
                  <a:lnTo>
                    <a:pt x="1715593" y="9075"/>
                  </a:lnTo>
                  <a:lnTo>
                    <a:pt x="1715593" y="0"/>
                  </a:lnTo>
                  <a:close/>
                </a:path>
                <a:path w="1715770" h="815975">
                  <a:moveTo>
                    <a:pt x="16781" y="797445"/>
                  </a:moveTo>
                  <a:lnTo>
                    <a:pt x="8390" y="797445"/>
                  </a:lnTo>
                  <a:lnTo>
                    <a:pt x="16781" y="806520"/>
                  </a:lnTo>
                  <a:lnTo>
                    <a:pt x="16781" y="797445"/>
                  </a:lnTo>
                  <a:close/>
                </a:path>
                <a:path w="1715770" h="815975">
                  <a:moveTo>
                    <a:pt x="1698812" y="797445"/>
                  </a:moveTo>
                  <a:lnTo>
                    <a:pt x="16781" y="797445"/>
                  </a:lnTo>
                  <a:lnTo>
                    <a:pt x="16781" y="806520"/>
                  </a:lnTo>
                  <a:lnTo>
                    <a:pt x="1698812" y="806520"/>
                  </a:lnTo>
                  <a:lnTo>
                    <a:pt x="1698812" y="797445"/>
                  </a:lnTo>
                  <a:close/>
                </a:path>
                <a:path w="1715770" h="815975">
                  <a:moveTo>
                    <a:pt x="1698812" y="9075"/>
                  </a:moveTo>
                  <a:lnTo>
                    <a:pt x="1698812" y="806520"/>
                  </a:lnTo>
                  <a:lnTo>
                    <a:pt x="1707202" y="797445"/>
                  </a:lnTo>
                  <a:lnTo>
                    <a:pt x="1715593" y="797445"/>
                  </a:lnTo>
                  <a:lnTo>
                    <a:pt x="1715593" y="18151"/>
                  </a:lnTo>
                  <a:lnTo>
                    <a:pt x="1707202" y="18151"/>
                  </a:lnTo>
                  <a:lnTo>
                    <a:pt x="1698812" y="9075"/>
                  </a:lnTo>
                  <a:close/>
                </a:path>
                <a:path w="1715770" h="815975">
                  <a:moveTo>
                    <a:pt x="1715593" y="797445"/>
                  </a:moveTo>
                  <a:lnTo>
                    <a:pt x="1707202" y="797445"/>
                  </a:lnTo>
                  <a:lnTo>
                    <a:pt x="1698812" y="806520"/>
                  </a:lnTo>
                  <a:lnTo>
                    <a:pt x="1715593" y="806520"/>
                  </a:lnTo>
                  <a:lnTo>
                    <a:pt x="1715593" y="797445"/>
                  </a:lnTo>
                  <a:close/>
                </a:path>
                <a:path w="1715770" h="815975">
                  <a:moveTo>
                    <a:pt x="16781" y="9075"/>
                  </a:moveTo>
                  <a:lnTo>
                    <a:pt x="8390" y="18151"/>
                  </a:lnTo>
                  <a:lnTo>
                    <a:pt x="16781" y="18151"/>
                  </a:lnTo>
                  <a:lnTo>
                    <a:pt x="16781" y="9075"/>
                  </a:lnTo>
                  <a:close/>
                </a:path>
                <a:path w="1715770" h="815975">
                  <a:moveTo>
                    <a:pt x="1698812" y="9075"/>
                  </a:moveTo>
                  <a:lnTo>
                    <a:pt x="16781" y="9075"/>
                  </a:lnTo>
                  <a:lnTo>
                    <a:pt x="16781" y="18151"/>
                  </a:lnTo>
                  <a:lnTo>
                    <a:pt x="1698812" y="18151"/>
                  </a:lnTo>
                  <a:lnTo>
                    <a:pt x="1698812" y="9075"/>
                  </a:lnTo>
                  <a:close/>
                </a:path>
                <a:path w="1715770" h="815975">
                  <a:moveTo>
                    <a:pt x="1715593" y="9075"/>
                  </a:moveTo>
                  <a:lnTo>
                    <a:pt x="1698812" y="9075"/>
                  </a:lnTo>
                  <a:lnTo>
                    <a:pt x="1707202" y="18151"/>
                  </a:lnTo>
                  <a:lnTo>
                    <a:pt x="1715593" y="18151"/>
                  </a:lnTo>
                  <a:lnTo>
                    <a:pt x="1715593" y="9075"/>
                  </a:lnTo>
                  <a:close/>
                </a:path>
              </a:pathLst>
            </a:custGeom>
            <a:solidFill>
              <a:srgbClr val="000000"/>
            </a:solidFill>
          </p:spPr>
          <p:txBody>
            <a:bodyPr wrap="square" lIns="0" tIns="0" rIns="0" bIns="0" rtlCol="0"/>
            <a:lstStyle/>
            <a:p>
              <a:endParaRPr/>
            </a:p>
          </p:txBody>
        </p:sp>
      </p:grpSp>
      <p:sp>
        <p:nvSpPr>
          <p:cNvPr id="75" name="object 75"/>
          <p:cNvSpPr txBox="1"/>
          <p:nvPr/>
        </p:nvSpPr>
        <p:spPr>
          <a:xfrm>
            <a:off x="2382916" y="5961054"/>
            <a:ext cx="1699260" cy="514693"/>
          </a:xfrm>
          <a:prstGeom prst="rect">
            <a:avLst/>
          </a:prstGeom>
        </p:spPr>
        <p:txBody>
          <a:bodyPr vert="horz" wrap="square" lIns="0" tIns="31115" rIns="0" bIns="0" rtlCol="0" anchor="t">
            <a:spAutoFit/>
          </a:bodyPr>
          <a:lstStyle/>
          <a:p>
            <a:pPr marL="577215" marR="175260" indent="-441959">
              <a:lnSpc>
                <a:spcPct val="87719"/>
              </a:lnSpc>
              <a:spcBef>
                <a:spcPts val="245"/>
              </a:spcBef>
            </a:pPr>
            <a:r>
              <a:rPr sz="950" b="1" spc="-45" dirty="0">
                <a:latin typeface="Arial"/>
                <a:cs typeface="Arial"/>
              </a:rPr>
              <a:t>F</a:t>
            </a:r>
            <a:r>
              <a:rPr sz="950" b="1" spc="-40" dirty="0">
                <a:latin typeface="Arial"/>
                <a:cs typeface="Arial"/>
              </a:rPr>
              <a:t>IRE</a:t>
            </a:r>
            <a:r>
              <a:rPr sz="950" b="1" spc="-15" dirty="0">
                <a:latin typeface="Arial"/>
                <a:cs typeface="Arial"/>
              </a:rPr>
              <a:t> </a:t>
            </a:r>
            <a:r>
              <a:rPr sz="950" b="1" spc="-55" dirty="0">
                <a:latin typeface="Arial"/>
                <a:cs typeface="Arial"/>
              </a:rPr>
              <a:t>PR</a:t>
            </a:r>
            <a:r>
              <a:rPr sz="950" b="1" spc="-45" dirty="0">
                <a:latin typeface="Arial"/>
                <a:cs typeface="Arial"/>
              </a:rPr>
              <a:t>EV</a:t>
            </a:r>
            <a:r>
              <a:rPr sz="950" b="1" spc="-55" dirty="0">
                <a:latin typeface="Arial"/>
                <a:cs typeface="Arial"/>
              </a:rPr>
              <a:t>E</a:t>
            </a:r>
            <a:r>
              <a:rPr sz="950" b="1" spc="-50" dirty="0">
                <a:latin typeface="Arial"/>
                <a:cs typeface="Arial"/>
              </a:rPr>
              <a:t>NT</a:t>
            </a:r>
            <a:r>
              <a:rPr sz="950" b="1" spc="-40" dirty="0">
                <a:latin typeface="Arial"/>
                <a:cs typeface="Arial"/>
              </a:rPr>
              <a:t>IO</a:t>
            </a:r>
            <a:r>
              <a:rPr sz="950" b="1" spc="-55" dirty="0">
                <a:latin typeface="Arial"/>
                <a:cs typeface="Arial"/>
              </a:rPr>
              <a:t>N</a:t>
            </a:r>
            <a:r>
              <a:rPr sz="950" b="1" spc="-15" dirty="0">
                <a:latin typeface="Arial"/>
                <a:cs typeface="Arial"/>
              </a:rPr>
              <a:t> </a:t>
            </a:r>
            <a:r>
              <a:rPr sz="950" b="1" spc="-55" dirty="0">
                <a:latin typeface="Arial"/>
                <a:cs typeface="Arial"/>
              </a:rPr>
              <a:t>S</a:t>
            </a:r>
            <a:r>
              <a:rPr sz="950" b="1" spc="-45" dirty="0">
                <a:latin typeface="Arial"/>
                <a:cs typeface="Arial"/>
              </a:rPr>
              <a:t>P</a:t>
            </a:r>
            <a:r>
              <a:rPr sz="950" b="1" spc="-55" dirty="0">
                <a:latin typeface="Arial"/>
                <a:cs typeface="Arial"/>
              </a:rPr>
              <a:t>E</a:t>
            </a:r>
            <a:r>
              <a:rPr sz="950" b="1" spc="-45" dirty="0">
                <a:latin typeface="Arial"/>
                <a:cs typeface="Arial"/>
              </a:rPr>
              <a:t>C</a:t>
            </a:r>
            <a:r>
              <a:rPr sz="950" b="1" spc="-20" dirty="0">
                <a:latin typeface="Arial"/>
                <a:cs typeface="Arial"/>
              </a:rPr>
              <a:t>.  </a:t>
            </a:r>
            <a:endParaRPr lang="en-US" sz="950" dirty="0">
              <a:latin typeface="Arial"/>
              <a:cs typeface="Arial"/>
            </a:endParaRPr>
          </a:p>
          <a:p>
            <a:pPr marL="325120">
              <a:lnSpc>
                <a:spcPct val="87121"/>
              </a:lnSpc>
            </a:pPr>
            <a:r>
              <a:rPr lang="en-US" sz="900" b="1" dirty="0">
                <a:latin typeface="Arial"/>
                <a:cs typeface="Arial"/>
              </a:rPr>
              <a:t>FPS 1623 C. Burkett</a:t>
            </a:r>
          </a:p>
          <a:p>
            <a:pPr marL="335915">
              <a:lnSpc>
                <a:spcPct val="88591"/>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5" dirty="0">
                <a:latin typeface="Arial"/>
                <a:cs typeface="Arial"/>
              </a:rPr>
              <a:t> </a:t>
            </a:r>
            <a:r>
              <a:rPr sz="850" spc="-30" dirty="0">
                <a:latin typeface="Arial"/>
                <a:cs typeface="Arial"/>
              </a:rPr>
              <a:t>(</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25" dirty="0">
                <a:latin typeface="Arial"/>
                <a:cs typeface="Arial"/>
              </a:rPr>
              <a:t>8</a:t>
            </a:r>
            <a:r>
              <a:rPr sz="850" spc="-20" dirty="0">
                <a:latin typeface="Arial"/>
                <a:cs typeface="Arial"/>
              </a:rPr>
              <a:t>-</a:t>
            </a:r>
            <a:r>
              <a:rPr sz="850" spc="-45" dirty="0">
                <a:latin typeface="Arial"/>
                <a:cs typeface="Arial"/>
              </a:rPr>
              <a:t>8</a:t>
            </a:r>
            <a:r>
              <a:rPr sz="850" spc="-35" dirty="0">
                <a:latin typeface="Arial"/>
                <a:cs typeface="Arial"/>
              </a:rPr>
              <a:t>623</a:t>
            </a:r>
            <a:endParaRPr sz="850" dirty="0">
              <a:latin typeface="Arial"/>
              <a:cs typeface="Arial"/>
            </a:endParaRPr>
          </a:p>
          <a:p>
            <a:pPr marL="369570">
              <a:lnSpc>
                <a:spcPct val="90463"/>
              </a:lnSpc>
            </a:pPr>
            <a:r>
              <a:rPr sz="850" spc="-40" dirty="0">
                <a:latin typeface="Arial"/>
                <a:cs typeface="Arial"/>
              </a:rPr>
              <a:t>FAX</a:t>
            </a:r>
            <a:r>
              <a:rPr sz="850" spc="-15" dirty="0">
                <a:latin typeface="Arial"/>
                <a:cs typeface="Arial"/>
              </a:rPr>
              <a:t> </a:t>
            </a:r>
            <a:r>
              <a:rPr sz="850" spc="-30"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25" dirty="0">
                <a:latin typeface="Arial"/>
                <a:cs typeface="Arial"/>
              </a:rPr>
              <a:t>8</a:t>
            </a:r>
            <a:r>
              <a:rPr sz="850" spc="-35" dirty="0">
                <a:latin typeface="Arial"/>
                <a:cs typeface="Arial"/>
              </a:rPr>
              <a:t>-6041</a:t>
            </a:r>
            <a:endParaRPr sz="850" dirty="0">
              <a:latin typeface="Arial"/>
              <a:cs typeface="Arial"/>
            </a:endParaRPr>
          </a:p>
        </p:txBody>
      </p:sp>
      <p:sp>
        <p:nvSpPr>
          <p:cNvPr id="76" name="object 76"/>
          <p:cNvSpPr txBox="1"/>
          <p:nvPr/>
        </p:nvSpPr>
        <p:spPr>
          <a:xfrm>
            <a:off x="2352571" y="3567566"/>
            <a:ext cx="1711960" cy="307905"/>
          </a:xfrm>
          <a:prstGeom prst="rect">
            <a:avLst/>
          </a:prstGeom>
          <a:solidFill>
            <a:srgbClr val="FF0000"/>
          </a:solidFill>
          <a:ln w="9039">
            <a:solidFill>
              <a:srgbClr val="000000"/>
            </a:solidFill>
          </a:ln>
        </p:spPr>
        <p:txBody>
          <a:bodyPr vert="horz" wrap="square" lIns="0" tIns="50165" rIns="0" bIns="0" rtlCol="0" anchor="t">
            <a:spAutoFit/>
          </a:bodyPr>
          <a:lstStyle/>
          <a:p>
            <a:pPr marL="349250" marR="259079" indent="-85090">
              <a:lnSpc>
                <a:spcPct val="87719"/>
              </a:lnSpc>
              <a:spcBef>
                <a:spcPts val="395"/>
              </a:spcBef>
            </a:pPr>
            <a:r>
              <a:rPr sz="950" b="1" spc="-45" dirty="0">
                <a:solidFill>
                  <a:srgbClr val="FFFFFF"/>
                </a:solidFill>
                <a:latin typeface="Arial"/>
                <a:cs typeface="Arial"/>
              </a:rPr>
              <a:t>L</a:t>
            </a:r>
            <a:r>
              <a:rPr sz="950" b="1" spc="-60" dirty="0">
                <a:solidFill>
                  <a:srgbClr val="FFFFFF"/>
                </a:solidFill>
                <a:latin typeface="Arial"/>
                <a:cs typeface="Arial"/>
              </a:rPr>
              <a:t>AW</a:t>
            </a:r>
            <a:r>
              <a:rPr sz="950" b="1" spc="-25" dirty="0">
                <a:solidFill>
                  <a:srgbClr val="FFFFFF"/>
                </a:solidFill>
                <a:latin typeface="Arial"/>
                <a:cs typeface="Arial"/>
              </a:rPr>
              <a:t> </a:t>
            </a:r>
            <a:r>
              <a:rPr sz="950" b="1" spc="-45" dirty="0">
                <a:solidFill>
                  <a:srgbClr val="FFFFFF"/>
                </a:solidFill>
                <a:latin typeface="Arial"/>
                <a:cs typeface="Arial"/>
              </a:rPr>
              <a:t>E</a:t>
            </a:r>
            <a:r>
              <a:rPr sz="950" b="1" spc="-50" dirty="0">
                <a:solidFill>
                  <a:srgbClr val="FFFFFF"/>
                </a:solidFill>
                <a:latin typeface="Arial"/>
                <a:cs typeface="Arial"/>
              </a:rPr>
              <a:t>NF</a:t>
            </a:r>
            <a:r>
              <a:rPr sz="950" b="1" spc="-60" dirty="0">
                <a:solidFill>
                  <a:srgbClr val="FFFFFF"/>
                </a:solidFill>
                <a:latin typeface="Arial"/>
                <a:cs typeface="Arial"/>
              </a:rPr>
              <a:t>O</a:t>
            </a:r>
            <a:r>
              <a:rPr sz="950" b="1" spc="-55" dirty="0">
                <a:solidFill>
                  <a:srgbClr val="FFFFFF"/>
                </a:solidFill>
                <a:latin typeface="Arial"/>
                <a:cs typeface="Arial"/>
              </a:rPr>
              <a:t>RC</a:t>
            </a:r>
            <a:r>
              <a:rPr sz="950" b="1" spc="-45" dirty="0">
                <a:solidFill>
                  <a:srgbClr val="FFFFFF"/>
                </a:solidFill>
                <a:latin typeface="Arial"/>
                <a:cs typeface="Arial"/>
              </a:rPr>
              <a:t>E</a:t>
            </a:r>
            <a:r>
              <a:rPr sz="950" b="1" spc="-55" dirty="0">
                <a:solidFill>
                  <a:srgbClr val="FFFFFF"/>
                </a:solidFill>
                <a:latin typeface="Arial"/>
                <a:cs typeface="Arial"/>
              </a:rPr>
              <a:t>MENT</a:t>
            </a:r>
            <a:r>
              <a:rPr sz="950" b="1" spc="-20" dirty="0">
                <a:solidFill>
                  <a:srgbClr val="FFFFFF"/>
                </a:solidFill>
                <a:latin typeface="Arial"/>
                <a:cs typeface="Arial"/>
              </a:rPr>
              <a:t>/  </a:t>
            </a:r>
            <a:r>
              <a:rPr sz="950" b="1" spc="-45" dirty="0">
                <a:solidFill>
                  <a:srgbClr val="FFFFFF"/>
                </a:solidFill>
                <a:latin typeface="Arial"/>
                <a:cs typeface="Arial"/>
              </a:rPr>
              <a:t>F</a:t>
            </a:r>
            <a:r>
              <a:rPr sz="950" b="1" spc="-40" dirty="0">
                <a:solidFill>
                  <a:srgbClr val="FFFFFF"/>
                </a:solidFill>
                <a:latin typeface="Arial"/>
                <a:cs typeface="Arial"/>
              </a:rPr>
              <a:t>IRE</a:t>
            </a:r>
            <a:r>
              <a:rPr sz="950" b="1" spc="-15" dirty="0">
                <a:solidFill>
                  <a:srgbClr val="FFFFFF"/>
                </a:solidFill>
                <a:latin typeface="Arial"/>
                <a:cs typeface="Arial"/>
              </a:rPr>
              <a:t> </a:t>
            </a:r>
            <a:r>
              <a:rPr sz="950" b="1" spc="-55" dirty="0">
                <a:solidFill>
                  <a:srgbClr val="FFFFFF"/>
                </a:solidFill>
                <a:latin typeface="Arial"/>
                <a:cs typeface="Arial"/>
              </a:rPr>
              <a:t>PR</a:t>
            </a:r>
            <a:r>
              <a:rPr sz="950" b="1" spc="-45" dirty="0">
                <a:solidFill>
                  <a:srgbClr val="FFFFFF"/>
                </a:solidFill>
                <a:latin typeface="Arial"/>
                <a:cs typeface="Arial"/>
              </a:rPr>
              <a:t>EV</a:t>
            </a:r>
            <a:r>
              <a:rPr sz="950" b="1" spc="-55" dirty="0">
                <a:solidFill>
                  <a:srgbClr val="FFFFFF"/>
                </a:solidFill>
                <a:latin typeface="Arial"/>
                <a:cs typeface="Arial"/>
              </a:rPr>
              <a:t>E</a:t>
            </a:r>
            <a:r>
              <a:rPr sz="950" b="1" spc="-50" dirty="0">
                <a:solidFill>
                  <a:srgbClr val="FFFFFF"/>
                </a:solidFill>
                <a:latin typeface="Arial"/>
                <a:cs typeface="Arial"/>
              </a:rPr>
              <a:t>NT</a:t>
            </a:r>
            <a:r>
              <a:rPr sz="950" b="1" spc="-40" dirty="0">
                <a:solidFill>
                  <a:srgbClr val="FFFFFF"/>
                </a:solidFill>
                <a:latin typeface="Arial"/>
                <a:cs typeface="Arial"/>
              </a:rPr>
              <a:t>IO</a:t>
            </a:r>
            <a:r>
              <a:rPr sz="950" b="1" spc="-55" dirty="0">
                <a:solidFill>
                  <a:srgbClr val="FFFFFF"/>
                </a:solidFill>
                <a:latin typeface="Arial"/>
                <a:cs typeface="Arial"/>
              </a:rPr>
              <a:t>N</a:t>
            </a:r>
            <a:endParaRPr lang="en-US" sz="950" dirty="0">
              <a:latin typeface="Arial"/>
              <a:cs typeface="Arial"/>
            </a:endParaRPr>
          </a:p>
        </p:txBody>
      </p:sp>
      <p:sp>
        <p:nvSpPr>
          <p:cNvPr id="77" name="object 77"/>
          <p:cNvSpPr txBox="1"/>
          <p:nvPr/>
        </p:nvSpPr>
        <p:spPr>
          <a:xfrm>
            <a:off x="6096000" y="754764"/>
            <a:ext cx="1812925" cy="263525"/>
          </a:xfrm>
          <a:prstGeom prst="rect">
            <a:avLst/>
          </a:prstGeom>
          <a:solidFill>
            <a:srgbClr val="FF0000"/>
          </a:solidFill>
          <a:ln w="9063">
            <a:solidFill>
              <a:srgbClr val="000000"/>
            </a:solidFill>
          </a:ln>
        </p:spPr>
        <p:txBody>
          <a:bodyPr vert="horz" wrap="square" lIns="0" tIns="39370" rIns="0" bIns="0" rtlCol="0">
            <a:spAutoFit/>
          </a:bodyPr>
          <a:lstStyle/>
          <a:p>
            <a:pPr marL="227329">
              <a:lnSpc>
                <a:spcPct val="100000"/>
              </a:lnSpc>
              <a:spcBef>
                <a:spcPts val="310"/>
              </a:spcBef>
            </a:pPr>
            <a:r>
              <a:rPr sz="1150" b="1" spc="-85" dirty="0">
                <a:solidFill>
                  <a:srgbClr val="FFFFFF"/>
                </a:solidFill>
                <a:latin typeface="Arial"/>
                <a:cs typeface="Arial"/>
              </a:rPr>
              <a:t>M</a:t>
            </a:r>
            <a:r>
              <a:rPr sz="1150" b="1" spc="-60" dirty="0">
                <a:solidFill>
                  <a:srgbClr val="FFFFFF"/>
                </a:solidFill>
                <a:latin typeface="Arial"/>
                <a:cs typeface="Arial"/>
              </a:rPr>
              <a:t>OBILE</a:t>
            </a:r>
            <a:r>
              <a:rPr sz="1150" b="1" spc="-20" dirty="0">
                <a:solidFill>
                  <a:srgbClr val="FFFFFF"/>
                </a:solidFill>
                <a:latin typeface="Arial"/>
                <a:cs typeface="Arial"/>
              </a:rPr>
              <a:t> </a:t>
            </a:r>
            <a:r>
              <a:rPr sz="1150" b="1" spc="-60" dirty="0">
                <a:solidFill>
                  <a:srgbClr val="FFFFFF"/>
                </a:solidFill>
                <a:latin typeface="Arial"/>
                <a:cs typeface="Arial"/>
              </a:rPr>
              <a:t>EQUIP</a:t>
            </a:r>
            <a:r>
              <a:rPr sz="1150" b="1" spc="-85" dirty="0">
                <a:solidFill>
                  <a:srgbClr val="FFFFFF"/>
                </a:solidFill>
                <a:latin typeface="Arial"/>
                <a:cs typeface="Arial"/>
              </a:rPr>
              <a:t>M</a:t>
            </a:r>
            <a:r>
              <a:rPr sz="1150" b="1" spc="-65" dirty="0">
                <a:solidFill>
                  <a:srgbClr val="FFFFFF"/>
                </a:solidFill>
                <a:latin typeface="Arial"/>
                <a:cs typeface="Arial"/>
              </a:rPr>
              <a:t>E</a:t>
            </a:r>
            <a:r>
              <a:rPr sz="1150" b="1" spc="-85" dirty="0">
                <a:solidFill>
                  <a:srgbClr val="FFFFFF"/>
                </a:solidFill>
                <a:latin typeface="Arial"/>
                <a:cs typeface="Arial"/>
              </a:rPr>
              <a:t>N</a:t>
            </a:r>
            <a:r>
              <a:rPr sz="1150" b="1" spc="-60" dirty="0">
                <a:solidFill>
                  <a:srgbClr val="FFFFFF"/>
                </a:solidFill>
                <a:latin typeface="Arial"/>
                <a:cs typeface="Arial"/>
              </a:rPr>
              <a:t>T</a:t>
            </a:r>
            <a:endParaRPr sz="1150" dirty="0">
              <a:latin typeface="Arial"/>
              <a:cs typeface="Arial"/>
            </a:endParaRPr>
          </a:p>
        </p:txBody>
      </p:sp>
      <p:sp>
        <p:nvSpPr>
          <p:cNvPr id="78" name="object 78"/>
          <p:cNvSpPr txBox="1"/>
          <p:nvPr/>
        </p:nvSpPr>
        <p:spPr>
          <a:xfrm>
            <a:off x="6120217" y="3843284"/>
            <a:ext cx="1821996" cy="216726"/>
          </a:xfrm>
          <a:prstGeom prst="rect">
            <a:avLst/>
          </a:prstGeom>
          <a:solidFill>
            <a:srgbClr val="FF0000"/>
          </a:solidFill>
          <a:ln w="9060">
            <a:solidFill>
              <a:srgbClr val="000000"/>
            </a:solidFill>
          </a:ln>
        </p:spPr>
        <p:txBody>
          <a:bodyPr vert="horz" wrap="square" lIns="0" tIns="39370" rIns="0" bIns="0" rtlCol="0">
            <a:spAutoFit/>
          </a:bodyPr>
          <a:lstStyle/>
          <a:p>
            <a:pPr marL="318135">
              <a:lnSpc>
                <a:spcPct val="100000"/>
              </a:lnSpc>
              <a:spcBef>
                <a:spcPts val="310"/>
              </a:spcBef>
            </a:pPr>
            <a:r>
              <a:rPr sz="1150" b="1" spc="-60" dirty="0">
                <a:solidFill>
                  <a:srgbClr val="FFFFFF"/>
                </a:solidFill>
                <a:latin typeface="Arial"/>
                <a:cs typeface="Arial"/>
              </a:rPr>
              <a:t>SERVI</a:t>
            </a:r>
            <a:r>
              <a:rPr sz="1150" b="1" spc="-65" dirty="0">
                <a:solidFill>
                  <a:srgbClr val="FFFFFF"/>
                </a:solidFill>
                <a:latin typeface="Arial"/>
                <a:cs typeface="Arial"/>
              </a:rPr>
              <a:t>CE</a:t>
            </a:r>
            <a:r>
              <a:rPr sz="1150" b="1" spc="-25" dirty="0">
                <a:solidFill>
                  <a:srgbClr val="FFFFFF"/>
                </a:solidFill>
                <a:latin typeface="Arial"/>
                <a:cs typeface="Arial"/>
              </a:rPr>
              <a:t> </a:t>
            </a:r>
            <a:r>
              <a:rPr sz="1150" b="1" spc="-65" dirty="0">
                <a:solidFill>
                  <a:srgbClr val="FFFFFF"/>
                </a:solidFill>
                <a:latin typeface="Arial"/>
                <a:cs typeface="Arial"/>
              </a:rPr>
              <a:t>CE</a:t>
            </a:r>
            <a:r>
              <a:rPr sz="1150" b="1" spc="-85" dirty="0">
                <a:solidFill>
                  <a:srgbClr val="FFFFFF"/>
                </a:solidFill>
                <a:latin typeface="Arial"/>
                <a:cs typeface="Arial"/>
              </a:rPr>
              <a:t>N</a:t>
            </a:r>
            <a:r>
              <a:rPr sz="1150" b="1" spc="-55" dirty="0">
                <a:solidFill>
                  <a:srgbClr val="FFFFFF"/>
                </a:solidFill>
                <a:latin typeface="Arial"/>
                <a:cs typeface="Arial"/>
              </a:rPr>
              <a:t>T</a:t>
            </a:r>
            <a:r>
              <a:rPr sz="1150" b="1" spc="-65" dirty="0">
                <a:solidFill>
                  <a:srgbClr val="FFFFFF"/>
                </a:solidFill>
                <a:latin typeface="Arial"/>
                <a:cs typeface="Arial"/>
              </a:rPr>
              <a:t>E</a:t>
            </a:r>
            <a:r>
              <a:rPr sz="1150" b="1" spc="-70" dirty="0">
                <a:solidFill>
                  <a:srgbClr val="FFFFFF"/>
                </a:solidFill>
                <a:latin typeface="Arial"/>
                <a:cs typeface="Arial"/>
              </a:rPr>
              <a:t>R</a:t>
            </a:r>
            <a:endParaRPr sz="1150" dirty="0">
              <a:latin typeface="Arial"/>
              <a:cs typeface="Arial"/>
            </a:endParaRPr>
          </a:p>
        </p:txBody>
      </p:sp>
      <p:sp>
        <p:nvSpPr>
          <p:cNvPr id="79" name="object 79"/>
          <p:cNvSpPr txBox="1"/>
          <p:nvPr/>
        </p:nvSpPr>
        <p:spPr>
          <a:xfrm>
            <a:off x="2305880" y="1988134"/>
            <a:ext cx="1711960" cy="245110"/>
          </a:xfrm>
          <a:prstGeom prst="rect">
            <a:avLst/>
          </a:prstGeom>
          <a:solidFill>
            <a:srgbClr val="FF0000"/>
          </a:solidFill>
          <a:ln w="9063">
            <a:solidFill>
              <a:srgbClr val="000000"/>
            </a:solidFill>
          </a:ln>
        </p:spPr>
        <p:txBody>
          <a:bodyPr vert="horz" wrap="square" lIns="0" tIns="39370" rIns="0" bIns="0" rtlCol="0">
            <a:spAutoFit/>
          </a:bodyPr>
          <a:lstStyle/>
          <a:p>
            <a:pPr marL="367665">
              <a:lnSpc>
                <a:spcPct val="100000"/>
              </a:lnSpc>
              <a:spcBef>
                <a:spcPts val="310"/>
              </a:spcBef>
            </a:pPr>
            <a:r>
              <a:rPr sz="1150" b="1" spc="-60" dirty="0">
                <a:solidFill>
                  <a:srgbClr val="FFFFFF"/>
                </a:solidFill>
                <a:latin typeface="Arial"/>
                <a:cs typeface="Arial"/>
              </a:rPr>
              <a:t>TRAINING/EMS</a:t>
            </a:r>
            <a:endParaRPr sz="1150" dirty="0">
              <a:latin typeface="Arial"/>
              <a:cs typeface="Arial"/>
            </a:endParaRPr>
          </a:p>
        </p:txBody>
      </p:sp>
      <p:grpSp>
        <p:nvGrpSpPr>
          <p:cNvPr id="80" name="object 80"/>
          <p:cNvGrpSpPr/>
          <p:nvPr/>
        </p:nvGrpSpPr>
        <p:grpSpPr>
          <a:xfrm>
            <a:off x="326694" y="787954"/>
            <a:ext cx="1817370" cy="458470"/>
            <a:chOff x="1039048" y="761181"/>
            <a:chExt cx="1817370" cy="458470"/>
          </a:xfrm>
        </p:grpSpPr>
        <p:sp>
          <p:nvSpPr>
            <p:cNvPr id="81" name="object 81"/>
            <p:cNvSpPr/>
            <p:nvPr/>
          </p:nvSpPr>
          <p:spPr>
            <a:xfrm>
              <a:off x="1061415" y="785393"/>
              <a:ext cx="1795145" cy="434340"/>
            </a:xfrm>
            <a:custGeom>
              <a:avLst/>
              <a:gdLst/>
              <a:ahLst/>
              <a:cxnLst/>
              <a:rect l="l" t="t" r="r" b="b"/>
              <a:pathLst>
                <a:path w="1795145" h="434340">
                  <a:moveTo>
                    <a:pt x="1794522" y="0"/>
                  </a:moveTo>
                  <a:lnTo>
                    <a:pt x="0" y="0"/>
                  </a:lnTo>
                  <a:lnTo>
                    <a:pt x="0" y="433806"/>
                  </a:lnTo>
                  <a:lnTo>
                    <a:pt x="1794522" y="433806"/>
                  </a:lnTo>
                  <a:lnTo>
                    <a:pt x="1794522" y="420141"/>
                  </a:lnTo>
                  <a:lnTo>
                    <a:pt x="1794522" y="406590"/>
                  </a:lnTo>
                  <a:lnTo>
                    <a:pt x="1794522" y="27228"/>
                  </a:lnTo>
                  <a:lnTo>
                    <a:pt x="1794522" y="13550"/>
                  </a:lnTo>
                  <a:lnTo>
                    <a:pt x="1794522" y="0"/>
                  </a:lnTo>
                  <a:close/>
                </a:path>
              </a:pathLst>
            </a:custGeom>
            <a:solidFill>
              <a:srgbClr val="808080"/>
            </a:solidFill>
          </p:spPr>
          <p:txBody>
            <a:bodyPr wrap="square" lIns="0" tIns="0" rIns="0" bIns="0" rtlCol="0"/>
            <a:lstStyle/>
            <a:p>
              <a:endParaRPr/>
            </a:p>
          </p:txBody>
        </p:sp>
        <p:sp>
          <p:nvSpPr>
            <p:cNvPr id="82" name="object 82"/>
            <p:cNvSpPr/>
            <p:nvPr/>
          </p:nvSpPr>
          <p:spPr>
            <a:xfrm>
              <a:off x="1051634" y="774734"/>
              <a:ext cx="1769745" cy="407034"/>
            </a:xfrm>
            <a:custGeom>
              <a:avLst/>
              <a:gdLst/>
              <a:ahLst/>
              <a:cxnLst/>
              <a:rect l="l" t="t" r="r" b="b"/>
              <a:pathLst>
                <a:path w="1769745" h="407034">
                  <a:moveTo>
                    <a:pt x="1769293" y="0"/>
                  </a:moveTo>
                  <a:lnTo>
                    <a:pt x="0" y="0"/>
                  </a:lnTo>
                  <a:lnTo>
                    <a:pt x="0" y="406588"/>
                  </a:lnTo>
                  <a:lnTo>
                    <a:pt x="1769293" y="406588"/>
                  </a:lnTo>
                  <a:lnTo>
                    <a:pt x="1769293" y="0"/>
                  </a:lnTo>
                  <a:close/>
                </a:path>
              </a:pathLst>
            </a:custGeom>
            <a:solidFill>
              <a:srgbClr val="FFFFFF"/>
            </a:solidFill>
          </p:spPr>
          <p:txBody>
            <a:bodyPr wrap="square" lIns="0" tIns="0" rIns="0" bIns="0" rtlCol="0"/>
            <a:lstStyle/>
            <a:p>
              <a:endParaRPr/>
            </a:p>
          </p:txBody>
        </p:sp>
        <p:sp>
          <p:nvSpPr>
            <p:cNvPr id="83" name="object 83"/>
            <p:cNvSpPr/>
            <p:nvPr/>
          </p:nvSpPr>
          <p:spPr>
            <a:xfrm>
              <a:off x="1039048" y="761181"/>
              <a:ext cx="1795145" cy="434340"/>
            </a:xfrm>
            <a:custGeom>
              <a:avLst/>
              <a:gdLst/>
              <a:ahLst/>
              <a:cxnLst/>
              <a:rect l="l" t="t" r="r" b="b"/>
              <a:pathLst>
                <a:path w="1795145" h="434340">
                  <a:moveTo>
                    <a:pt x="1794520" y="0"/>
                  </a:moveTo>
                  <a:lnTo>
                    <a:pt x="0" y="0"/>
                  </a:lnTo>
                  <a:lnTo>
                    <a:pt x="0" y="433815"/>
                  </a:lnTo>
                  <a:lnTo>
                    <a:pt x="1794520" y="433815"/>
                  </a:lnTo>
                  <a:lnTo>
                    <a:pt x="1794520" y="420141"/>
                  </a:lnTo>
                  <a:lnTo>
                    <a:pt x="25171" y="420141"/>
                  </a:lnTo>
                  <a:lnTo>
                    <a:pt x="12585" y="406588"/>
                  </a:lnTo>
                  <a:lnTo>
                    <a:pt x="25171" y="406588"/>
                  </a:lnTo>
                  <a:lnTo>
                    <a:pt x="25171" y="27226"/>
                  </a:lnTo>
                  <a:lnTo>
                    <a:pt x="12585" y="27226"/>
                  </a:lnTo>
                  <a:lnTo>
                    <a:pt x="25171" y="13552"/>
                  </a:lnTo>
                  <a:lnTo>
                    <a:pt x="1794520" y="13552"/>
                  </a:lnTo>
                  <a:lnTo>
                    <a:pt x="1794520" y="0"/>
                  </a:lnTo>
                  <a:close/>
                </a:path>
                <a:path w="1795145" h="434340">
                  <a:moveTo>
                    <a:pt x="25171" y="406588"/>
                  </a:moveTo>
                  <a:lnTo>
                    <a:pt x="12585" y="406588"/>
                  </a:lnTo>
                  <a:lnTo>
                    <a:pt x="25171" y="420141"/>
                  </a:lnTo>
                  <a:lnTo>
                    <a:pt x="25171" y="406588"/>
                  </a:lnTo>
                  <a:close/>
                </a:path>
                <a:path w="1795145" h="434340">
                  <a:moveTo>
                    <a:pt x="1769349" y="406588"/>
                  </a:moveTo>
                  <a:lnTo>
                    <a:pt x="25171" y="406588"/>
                  </a:lnTo>
                  <a:lnTo>
                    <a:pt x="25171" y="420141"/>
                  </a:lnTo>
                  <a:lnTo>
                    <a:pt x="1769349" y="420141"/>
                  </a:lnTo>
                  <a:lnTo>
                    <a:pt x="1769349" y="406588"/>
                  </a:lnTo>
                  <a:close/>
                </a:path>
                <a:path w="1795145" h="434340">
                  <a:moveTo>
                    <a:pt x="1769349" y="13552"/>
                  </a:moveTo>
                  <a:lnTo>
                    <a:pt x="1769349" y="420141"/>
                  </a:lnTo>
                  <a:lnTo>
                    <a:pt x="1781879" y="406588"/>
                  </a:lnTo>
                  <a:lnTo>
                    <a:pt x="1794520" y="406588"/>
                  </a:lnTo>
                  <a:lnTo>
                    <a:pt x="1794520" y="27226"/>
                  </a:lnTo>
                  <a:lnTo>
                    <a:pt x="1781879" y="27226"/>
                  </a:lnTo>
                  <a:lnTo>
                    <a:pt x="1769349" y="13552"/>
                  </a:lnTo>
                  <a:close/>
                </a:path>
                <a:path w="1795145" h="434340">
                  <a:moveTo>
                    <a:pt x="1794520" y="406588"/>
                  </a:moveTo>
                  <a:lnTo>
                    <a:pt x="1781879" y="406588"/>
                  </a:lnTo>
                  <a:lnTo>
                    <a:pt x="1769349" y="420141"/>
                  </a:lnTo>
                  <a:lnTo>
                    <a:pt x="1794520" y="420141"/>
                  </a:lnTo>
                  <a:lnTo>
                    <a:pt x="1794520" y="406588"/>
                  </a:lnTo>
                  <a:close/>
                </a:path>
                <a:path w="1795145" h="434340">
                  <a:moveTo>
                    <a:pt x="25171" y="13552"/>
                  </a:moveTo>
                  <a:lnTo>
                    <a:pt x="12585" y="27226"/>
                  </a:lnTo>
                  <a:lnTo>
                    <a:pt x="25171" y="27226"/>
                  </a:lnTo>
                  <a:lnTo>
                    <a:pt x="25171" y="13552"/>
                  </a:lnTo>
                  <a:close/>
                </a:path>
                <a:path w="1795145" h="434340">
                  <a:moveTo>
                    <a:pt x="1769349" y="13552"/>
                  </a:moveTo>
                  <a:lnTo>
                    <a:pt x="25171" y="13552"/>
                  </a:lnTo>
                  <a:lnTo>
                    <a:pt x="25171" y="27226"/>
                  </a:lnTo>
                  <a:lnTo>
                    <a:pt x="1769349" y="27226"/>
                  </a:lnTo>
                  <a:lnTo>
                    <a:pt x="1769349" y="13552"/>
                  </a:lnTo>
                  <a:close/>
                </a:path>
                <a:path w="1795145" h="434340">
                  <a:moveTo>
                    <a:pt x="1794520" y="13552"/>
                  </a:moveTo>
                  <a:lnTo>
                    <a:pt x="1769349" y="13552"/>
                  </a:lnTo>
                  <a:lnTo>
                    <a:pt x="1781879" y="27226"/>
                  </a:lnTo>
                  <a:lnTo>
                    <a:pt x="1794520" y="27226"/>
                  </a:lnTo>
                  <a:lnTo>
                    <a:pt x="1794520" y="13552"/>
                  </a:lnTo>
                  <a:close/>
                </a:path>
              </a:pathLst>
            </a:custGeom>
            <a:solidFill>
              <a:srgbClr val="0000FF"/>
            </a:solidFill>
          </p:spPr>
          <p:txBody>
            <a:bodyPr wrap="square" lIns="0" tIns="0" rIns="0" bIns="0" rtlCol="0"/>
            <a:lstStyle/>
            <a:p>
              <a:endParaRPr/>
            </a:p>
          </p:txBody>
        </p:sp>
      </p:grpSp>
      <p:sp>
        <p:nvSpPr>
          <p:cNvPr id="84" name="object 84"/>
          <p:cNvSpPr txBox="1"/>
          <p:nvPr/>
        </p:nvSpPr>
        <p:spPr>
          <a:xfrm>
            <a:off x="304327" y="843436"/>
            <a:ext cx="1769745" cy="274947"/>
          </a:xfrm>
          <a:prstGeom prst="rect">
            <a:avLst/>
          </a:prstGeom>
        </p:spPr>
        <p:txBody>
          <a:bodyPr vert="horz" wrap="square" lIns="0" tIns="25400" rIns="0" bIns="0" rtlCol="0" anchor="t">
            <a:spAutoFit/>
          </a:bodyPr>
          <a:lstStyle/>
          <a:p>
            <a:pPr marR="38100" algn="ctr">
              <a:lnSpc>
                <a:spcPct val="89712"/>
              </a:lnSpc>
              <a:spcBef>
                <a:spcPts val="200"/>
              </a:spcBef>
            </a:pPr>
            <a:r>
              <a:rPr sz="950" b="1" spc="-50">
                <a:latin typeface="Arial"/>
                <a:cs typeface="Arial"/>
              </a:rPr>
              <a:t>C1</a:t>
            </a:r>
            <a:r>
              <a:rPr sz="950" b="1" spc="-45">
                <a:latin typeface="Arial"/>
                <a:cs typeface="Arial"/>
              </a:rPr>
              <a:t>6</a:t>
            </a:r>
            <a:r>
              <a:rPr sz="950" b="1" spc="-35">
                <a:latin typeface="Arial"/>
                <a:cs typeface="Arial"/>
              </a:rPr>
              <a:t>0</a:t>
            </a:r>
            <a:r>
              <a:rPr sz="950" b="1" spc="-40">
                <a:latin typeface="Arial"/>
                <a:cs typeface="Arial"/>
              </a:rPr>
              <a:t>1</a:t>
            </a:r>
            <a:r>
              <a:rPr sz="950" b="1" spc="-25">
                <a:latin typeface="Arial"/>
                <a:cs typeface="Arial"/>
              </a:rPr>
              <a:t> </a:t>
            </a:r>
            <a:r>
              <a:rPr lang="en-US" sz="950" b="1" spc="-60">
                <a:latin typeface="Arial"/>
                <a:cs typeface="Arial"/>
              </a:rPr>
              <a:t>Chuck Carroll</a:t>
            </a:r>
            <a:endParaRPr lang="en-US" sz="950">
              <a:latin typeface="Arial"/>
              <a:cs typeface="Arial"/>
            </a:endParaRPr>
          </a:p>
          <a:p>
            <a:pPr marR="34290" algn="ctr">
              <a:lnSpc>
                <a:spcPct val="89572"/>
              </a:lnSpc>
            </a:pPr>
            <a:r>
              <a:rPr sz="850" spc="-30">
                <a:latin typeface="Arial"/>
                <a:cs typeface="Arial"/>
              </a:rPr>
              <a:t>Cel</a:t>
            </a:r>
            <a:r>
              <a:rPr sz="850" spc="-15">
                <a:latin typeface="Arial"/>
                <a:cs typeface="Arial"/>
              </a:rPr>
              <a:t>l </a:t>
            </a:r>
            <a:r>
              <a:rPr sz="850" spc="-20">
                <a:latin typeface="Arial"/>
                <a:cs typeface="Arial"/>
              </a:rPr>
              <a:t>(</a:t>
            </a:r>
            <a:r>
              <a:rPr sz="850" spc="-45">
                <a:latin typeface="Arial"/>
                <a:cs typeface="Arial"/>
              </a:rPr>
              <a:t>4</a:t>
            </a:r>
            <a:r>
              <a:rPr sz="850" spc="-35">
                <a:latin typeface="Arial"/>
                <a:cs typeface="Arial"/>
              </a:rPr>
              <a:t>08</a:t>
            </a:r>
            <a:r>
              <a:rPr sz="850" spc="-20">
                <a:latin typeface="Arial"/>
                <a:cs typeface="Arial"/>
              </a:rPr>
              <a:t>)</a:t>
            </a:r>
            <a:r>
              <a:rPr sz="850" spc="-15">
                <a:latin typeface="Arial"/>
                <a:cs typeface="Arial"/>
              </a:rPr>
              <a:t> </a:t>
            </a:r>
            <a:r>
              <a:rPr sz="850" spc="-45">
                <a:latin typeface="Arial"/>
                <a:cs typeface="Arial"/>
              </a:rPr>
              <a:t>4</a:t>
            </a:r>
            <a:r>
              <a:rPr sz="850" spc="-35">
                <a:latin typeface="Arial"/>
                <a:cs typeface="Arial"/>
              </a:rPr>
              <a:t>7</a:t>
            </a:r>
            <a:r>
              <a:rPr sz="850" spc="-30">
                <a:latin typeface="Arial"/>
                <a:cs typeface="Arial"/>
              </a:rPr>
              <a:t>2</a:t>
            </a:r>
            <a:r>
              <a:rPr sz="850" spc="-25">
                <a:latin typeface="Arial"/>
                <a:cs typeface="Arial"/>
              </a:rPr>
              <a:t>-</a:t>
            </a:r>
            <a:r>
              <a:rPr sz="850" spc="-35">
                <a:latin typeface="Arial"/>
                <a:cs typeface="Arial"/>
              </a:rPr>
              <a:t>1</a:t>
            </a:r>
            <a:r>
              <a:rPr sz="850" spc="-45">
                <a:latin typeface="Arial"/>
                <a:cs typeface="Arial"/>
              </a:rPr>
              <a:t>6</a:t>
            </a:r>
            <a:r>
              <a:rPr sz="850" spc="-35">
                <a:latin typeface="Arial"/>
                <a:cs typeface="Arial"/>
              </a:rPr>
              <a:t>01</a:t>
            </a:r>
            <a:endParaRPr sz="850">
              <a:latin typeface="Arial"/>
              <a:cs typeface="Arial"/>
            </a:endParaRPr>
          </a:p>
        </p:txBody>
      </p:sp>
      <p:grpSp>
        <p:nvGrpSpPr>
          <p:cNvPr id="85" name="object 85"/>
          <p:cNvGrpSpPr/>
          <p:nvPr/>
        </p:nvGrpSpPr>
        <p:grpSpPr>
          <a:xfrm>
            <a:off x="10025928" y="1069214"/>
            <a:ext cx="1900555" cy="611505"/>
            <a:chOff x="9293755" y="5187668"/>
            <a:chExt cx="1900555" cy="611505"/>
          </a:xfrm>
        </p:grpSpPr>
        <p:sp>
          <p:nvSpPr>
            <p:cNvPr id="86" name="object 86"/>
            <p:cNvSpPr/>
            <p:nvPr/>
          </p:nvSpPr>
          <p:spPr>
            <a:xfrm>
              <a:off x="9316123" y="5211876"/>
              <a:ext cx="1878330" cy="587375"/>
            </a:xfrm>
            <a:custGeom>
              <a:avLst/>
              <a:gdLst/>
              <a:ahLst/>
              <a:cxnLst/>
              <a:rect l="l" t="t" r="r" b="b"/>
              <a:pathLst>
                <a:path w="1878329" h="587375">
                  <a:moveTo>
                    <a:pt x="1877809" y="0"/>
                  </a:moveTo>
                  <a:lnTo>
                    <a:pt x="0" y="0"/>
                  </a:lnTo>
                  <a:lnTo>
                    <a:pt x="0" y="586892"/>
                  </a:lnTo>
                  <a:lnTo>
                    <a:pt x="1877809" y="586892"/>
                  </a:lnTo>
                  <a:lnTo>
                    <a:pt x="1877809" y="573278"/>
                  </a:lnTo>
                  <a:lnTo>
                    <a:pt x="1877809" y="559663"/>
                  </a:lnTo>
                  <a:lnTo>
                    <a:pt x="1877809" y="27228"/>
                  </a:lnTo>
                  <a:lnTo>
                    <a:pt x="1877809" y="13550"/>
                  </a:lnTo>
                  <a:lnTo>
                    <a:pt x="1877809" y="0"/>
                  </a:lnTo>
                  <a:close/>
                </a:path>
              </a:pathLst>
            </a:custGeom>
            <a:solidFill>
              <a:srgbClr val="808080"/>
            </a:solidFill>
          </p:spPr>
          <p:txBody>
            <a:bodyPr wrap="square" lIns="0" tIns="0" rIns="0" bIns="0" rtlCol="0"/>
            <a:lstStyle/>
            <a:p>
              <a:endParaRPr/>
            </a:p>
          </p:txBody>
        </p:sp>
        <p:sp>
          <p:nvSpPr>
            <p:cNvPr id="87" name="object 87"/>
            <p:cNvSpPr/>
            <p:nvPr/>
          </p:nvSpPr>
          <p:spPr>
            <a:xfrm>
              <a:off x="9306285" y="5201281"/>
              <a:ext cx="1852930" cy="560070"/>
            </a:xfrm>
            <a:custGeom>
              <a:avLst/>
              <a:gdLst/>
              <a:ahLst/>
              <a:cxnLst/>
              <a:rect l="l" t="t" r="r" b="b"/>
              <a:pathLst>
                <a:path w="1852929" h="560070">
                  <a:moveTo>
                    <a:pt x="1852639" y="0"/>
                  </a:moveTo>
                  <a:lnTo>
                    <a:pt x="0" y="0"/>
                  </a:lnTo>
                  <a:lnTo>
                    <a:pt x="0" y="559663"/>
                  </a:lnTo>
                  <a:lnTo>
                    <a:pt x="1852639" y="559663"/>
                  </a:lnTo>
                  <a:lnTo>
                    <a:pt x="1852639" y="0"/>
                  </a:lnTo>
                  <a:close/>
                </a:path>
              </a:pathLst>
            </a:custGeom>
            <a:solidFill>
              <a:srgbClr val="FFFFFF"/>
            </a:solidFill>
          </p:spPr>
          <p:txBody>
            <a:bodyPr wrap="square" lIns="0" tIns="0" rIns="0" bIns="0" rtlCol="0"/>
            <a:lstStyle/>
            <a:p>
              <a:endParaRPr/>
            </a:p>
          </p:txBody>
        </p:sp>
        <p:sp>
          <p:nvSpPr>
            <p:cNvPr id="88" name="object 88"/>
            <p:cNvSpPr/>
            <p:nvPr/>
          </p:nvSpPr>
          <p:spPr>
            <a:xfrm>
              <a:off x="9293755" y="5187668"/>
              <a:ext cx="1878330" cy="587375"/>
            </a:xfrm>
            <a:custGeom>
              <a:avLst/>
              <a:gdLst/>
              <a:ahLst/>
              <a:cxnLst/>
              <a:rect l="l" t="t" r="r" b="b"/>
              <a:pathLst>
                <a:path w="1878329" h="587375">
                  <a:moveTo>
                    <a:pt x="1877811" y="0"/>
                  </a:moveTo>
                  <a:lnTo>
                    <a:pt x="0" y="0"/>
                  </a:lnTo>
                  <a:lnTo>
                    <a:pt x="0" y="586890"/>
                  </a:lnTo>
                  <a:lnTo>
                    <a:pt x="1877811" y="586890"/>
                  </a:lnTo>
                  <a:lnTo>
                    <a:pt x="1877811" y="573277"/>
                  </a:lnTo>
                  <a:lnTo>
                    <a:pt x="25171" y="573277"/>
                  </a:lnTo>
                  <a:lnTo>
                    <a:pt x="12529" y="559663"/>
                  </a:lnTo>
                  <a:lnTo>
                    <a:pt x="25171" y="559663"/>
                  </a:lnTo>
                  <a:lnTo>
                    <a:pt x="25171" y="27226"/>
                  </a:lnTo>
                  <a:lnTo>
                    <a:pt x="12529" y="27226"/>
                  </a:lnTo>
                  <a:lnTo>
                    <a:pt x="25171" y="13552"/>
                  </a:lnTo>
                  <a:lnTo>
                    <a:pt x="1877811" y="13552"/>
                  </a:lnTo>
                  <a:lnTo>
                    <a:pt x="1877811" y="0"/>
                  </a:lnTo>
                  <a:close/>
                </a:path>
                <a:path w="1878329" h="587375">
                  <a:moveTo>
                    <a:pt x="25171" y="559663"/>
                  </a:moveTo>
                  <a:lnTo>
                    <a:pt x="12529" y="559663"/>
                  </a:lnTo>
                  <a:lnTo>
                    <a:pt x="25171" y="573277"/>
                  </a:lnTo>
                  <a:lnTo>
                    <a:pt x="25171" y="559663"/>
                  </a:lnTo>
                  <a:close/>
                </a:path>
                <a:path w="1878329" h="587375">
                  <a:moveTo>
                    <a:pt x="1852639" y="559663"/>
                  </a:moveTo>
                  <a:lnTo>
                    <a:pt x="25171" y="559663"/>
                  </a:lnTo>
                  <a:lnTo>
                    <a:pt x="25171" y="573277"/>
                  </a:lnTo>
                  <a:lnTo>
                    <a:pt x="1852639" y="573277"/>
                  </a:lnTo>
                  <a:lnTo>
                    <a:pt x="1852639" y="559663"/>
                  </a:lnTo>
                  <a:close/>
                </a:path>
                <a:path w="1878329" h="587375">
                  <a:moveTo>
                    <a:pt x="1852639" y="13552"/>
                  </a:moveTo>
                  <a:lnTo>
                    <a:pt x="1852639" y="573277"/>
                  </a:lnTo>
                  <a:lnTo>
                    <a:pt x="1865169" y="559663"/>
                  </a:lnTo>
                  <a:lnTo>
                    <a:pt x="1877811" y="559663"/>
                  </a:lnTo>
                  <a:lnTo>
                    <a:pt x="1877811" y="27226"/>
                  </a:lnTo>
                  <a:lnTo>
                    <a:pt x="1865169" y="27226"/>
                  </a:lnTo>
                  <a:lnTo>
                    <a:pt x="1852639" y="13552"/>
                  </a:lnTo>
                  <a:close/>
                </a:path>
                <a:path w="1878329" h="587375">
                  <a:moveTo>
                    <a:pt x="1877811" y="559663"/>
                  </a:moveTo>
                  <a:lnTo>
                    <a:pt x="1865169" y="559663"/>
                  </a:lnTo>
                  <a:lnTo>
                    <a:pt x="1852639" y="573277"/>
                  </a:lnTo>
                  <a:lnTo>
                    <a:pt x="1877811" y="573277"/>
                  </a:lnTo>
                  <a:lnTo>
                    <a:pt x="1877811" y="559663"/>
                  </a:lnTo>
                  <a:close/>
                </a:path>
                <a:path w="1878329" h="587375">
                  <a:moveTo>
                    <a:pt x="25171" y="13552"/>
                  </a:moveTo>
                  <a:lnTo>
                    <a:pt x="12529" y="27226"/>
                  </a:lnTo>
                  <a:lnTo>
                    <a:pt x="25171" y="27226"/>
                  </a:lnTo>
                  <a:lnTo>
                    <a:pt x="25171" y="13552"/>
                  </a:lnTo>
                  <a:close/>
                </a:path>
                <a:path w="1878329" h="587375">
                  <a:moveTo>
                    <a:pt x="1852639" y="13552"/>
                  </a:moveTo>
                  <a:lnTo>
                    <a:pt x="25171" y="13552"/>
                  </a:lnTo>
                  <a:lnTo>
                    <a:pt x="25171" y="27226"/>
                  </a:lnTo>
                  <a:lnTo>
                    <a:pt x="1852639" y="27226"/>
                  </a:lnTo>
                  <a:lnTo>
                    <a:pt x="1852639" y="13552"/>
                  </a:lnTo>
                  <a:close/>
                </a:path>
                <a:path w="1878329" h="587375">
                  <a:moveTo>
                    <a:pt x="1877811" y="13552"/>
                  </a:moveTo>
                  <a:lnTo>
                    <a:pt x="1852639" y="13552"/>
                  </a:lnTo>
                  <a:lnTo>
                    <a:pt x="1865169" y="27226"/>
                  </a:lnTo>
                  <a:lnTo>
                    <a:pt x="1877811" y="27226"/>
                  </a:lnTo>
                  <a:lnTo>
                    <a:pt x="1877811" y="13552"/>
                  </a:lnTo>
                  <a:close/>
                </a:path>
              </a:pathLst>
            </a:custGeom>
            <a:solidFill>
              <a:srgbClr val="0000FF"/>
            </a:solidFill>
          </p:spPr>
          <p:txBody>
            <a:bodyPr wrap="square" lIns="0" tIns="0" rIns="0" bIns="0" rtlCol="0"/>
            <a:lstStyle/>
            <a:p>
              <a:endParaRPr/>
            </a:p>
          </p:txBody>
        </p:sp>
      </p:grpSp>
      <p:sp>
        <p:nvSpPr>
          <p:cNvPr id="89" name="object 89"/>
          <p:cNvSpPr txBox="1"/>
          <p:nvPr/>
        </p:nvSpPr>
        <p:spPr>
          <a:xfrm>
            <a:off x="10016284" y="1125326"/>
            <a:ext cx="1852930" cy="390683"/>
          </a:xfrm>
          <a:prstGeom prst="rect">
            <a:avLst/>
          </a:prstGeom>
        </p:spPr>
        <p:txBody>
          <a:bodyPr vert="horz" wrap="square" lIns="0" tIns="26034" rIns="0" bIns="0" rtlCol="0" anchor="t">
            <a:spAutoFit/>
          </a:bodyPr>
          <a:lstStyle/>
          <a:p>
            <a:pPr marR="37465" algn="ctr">
              <a:lnSpc>
                <a:spcPct val="89712"/>
              </a:lnSpc>
              <a:spcBef>
                <a:spcPts val="204"/>
              </a:spcBef>
            </a:pPr>
            <a:r>
              <a:rPr lang="en-US" sz="950" b="1" spc="-45" dirty="0">
                <a:latin typeface="Arial"/>
                <a:cs typeface="Arial"/>
              </a:rPr>
              <a:t>C</a:t>
            </a:r>
            <a:r>
              <a:rPr sz="950" b="1" spc="-45" dirty="0">
                <a:latin typeface="Arial"/>
                <a:cs typeface="Arial"/>
              </a:rPr>
              <a:t>16</a:t>
            </a:r>
            <a:r>
              <a:rPr sz="950" b="1" spc="-35" dirty="0">
                <a:latin typeface="Arial"/>
                <a:cs typeface="Arial"/>
              </a:rPr>
              <a:t>0</a:t>
            </a:r>
            <a:r>
              <a:rPr sz="950" b="1" spc="-40" dirty="0">
                <a:latin typeface="Arial"/>
                <a:cs typeface="Arial"/>
              </a:rPr>
              <a:t>2</a:t>
            </a:r>
            <a:r>
              <a:rPr sz="950" b="1" spc="-25" dirty="0">
                <a:latin typeface="Arial"/>
                <a:cs typeface="Arial"/>
              </a:rPr>
              <a:t> </a:t>
            </a:r>
            <a:r>
              <a:rPr lang="en-US" sz="950" b="1" spc="-60" dirty="0">
                <a:latin typeface="Arial"/>
                <a:cs typeface="Arial"/>
              </a:rPr>
              <a:t>Bo Lee</a:t>
            </a:r>
            <a:endParaRPr lang="en-US" sz="950" dirty="0">
              <a:latin typeface="Arial"/>
              <a:cs typeface="Arial"/>
            </a:endParaRPr>
          </a:p>
          <a:p>
            <a:pPr marR="34290" algn="ctr">
              <a:lnSpc>
                <a:spcPct val="88235"/>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02</a:t>
            </a:r>
            <a:endParaRPr sz="850" dirty="0">
              <a:latin typeface="Arial"/>
              <a:cs typeface="Arial"/>
            </a:endParaRPr>
          </a:p>
          <a:p>
            <a:pPr marR="35560" algn="ctr">
              <a:lnSpc>
                <a:spcPct val="89572"/>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5" dirty="0">
                <a:latin typeface="Arial"/>
                <a:cs typeface="Arial"/>
              </a:rPr>
              <a:t> </a:t>
            </a:r>
            <a:r>
              <a:rPr sz="850" spc="-30" dirty="0">
                <a:latin typeface="Arial"/>
                <a:cs typeface="Arial"/>
              </a:rPr>
              <a:t>(</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25" dirty="0">
                <a:latin typeface="Arial"/>
                <a:cs typeface="Arial"/>
              </a:rPr>
              <a:t>8</a:t>
            </a:r>
            <a:r>
              <a:rPr sz="850" spc="-20" dirty="0">
                <a:latin typeface="Arial"/>
                <a:cs typeface="Arial"/>
              </a:rPr>
              <a:t>-</a:t>
            </a:r>
            <a:r>
              <a:rPr sz="850" spc="-45" dirty="0">
                <a:latin typeface="Arial"/>
                <a:cs typeface="Arial"/>
              </a:rPr>
              <a:t>8</a:t>
            </a:r>
            <a:r>
              <a:rPr sz="850" spc="-35" dirty="0">
                <a:latin typeface="Arial"/>
                <a:cs typeface="Arial"/>
              </a:rPr>
              <a:t>602</a:t>
            </a:r>
            <a:endParaRPr sz="850" dirty="0">
              <a:latin typeface="Arial"/>
              <a:cs typeface="Arial"/>
            </a:endParaRPr>
          </a:p>
        </p:txBody>
      </p:sp>
      <p:grpSp>
        <p:nvGrpSpPr>
          <p:cNvPr id="90" name="object 90"/>
          <p:cNvGrpSpPr/>
          <p:nvPr/>
        </p:nvGrpSpPr>
        <p:grpSpPr>
          <a:xfrm>
            <a:off x="4182105" y="1028189"/>
            <a:ext cx="1811020" cy="458470"/>
            <a:chOff x="5158318" y="1709282"/>
            <a:chExt cx="1811020" cy="458470"/>
          </a:xfrm>
        </p:grpSpPr>
        <p:sp>
          <p:nvSpPr>
            <p:cNvPr id="91" name="object 91"/>
            <p:cNvSpPr/>
            <p:nvPr/>
          </p:nvSpPr>
          <p:spPr>
            <a:xfrm>
              <a:off x="5180685" y="1733486"/>
              <a:ext cx="1788795" cy="434340"/>
            </a:xfrm>
            <a:custGeom>
              <a:avLst/>
              <a:gdLst/>
              <a:ahLst/>
              <a:cxnLst/>
              <a:rect l="l" t="t" r="r" b="b"/>
              <a:pathLst>
                <a:path w="1788795" h="434339">
                  <a:moveTo>
                    <a:pt x="1788198" y="0"/>
                  </a:moveTo>
                  <a:lnTo>
                    <a:pt x="0" y="0"/>
                  </a:lnTo>
                  <a:lnTo>
                    <a:pt x="0" y="433819"/>
                  </a:lnTo>
                  <a:lnTo>
                    <a:pt x="1788198" y="433819"/>
                  </a:lnTo>
                  <a:lnTo>
                    <a:pt x="1788198" y="420141"/>
                  </a:lnTo>
                  <a:lnTo>
                    <a:pt x="1788198" y="406590"/>
                  </a:lnTo>
                  <a:lnTo>
                    <a:pt x="1788198" y="27228"/>
                  </a:lnTo>
                  <a:lnTo>
                    <a:pt x="1788198" y="13550"/>
                  </a:lnTo>
                  <a:lnTo>
                    <a:pt x="1788198" y="0"/>
                  </a:lnTo>
                  <a:close/>
                </a:path>
              </a:pathLst>
            </a:custGeom>
            <a:solidFill>
              <a:srgbClr val="808080"/>
            </a:solidFill>
          </p:spPr>
          <p:txBody>
            <a:bodyPr wrap="square" lIns="0" tIns="0" rIns="0" bIns="0" rtlCol="0"/>
            <a:lstStyle/>
            <a:p>
              <a:endParaRPr/>
            </a:p>
          </p:txBody>
        </p:sp>
        <p:sp>
          <p:nvSpPr>
            <p:cNvPr id="92" name="object 92"/>
            <p:cNvSpPr/>
            <p:nvPr/>
          </p:nvSpPr>
          <p:spPr>
            <a:xfrm>
              <a:off x="5170848" y="1722835"/>
              <a:ext cx="1763395" cy="407034"/>
            </a:xfrm>
            <a:custGeom>
              <a:avLst/>
              <a:gdLst/>
              <a:ahLst/>
              <a:cxnLst/>
              <a:rect l="l" t="t" r="r" b="b"/>
              <a:pathLst>
                <a:path w="1763395" h="407035">
                  <a:moveTo>
                    <a:pt x="1763140" y="0"/>
                  </a:moveTo>
                  <a:lnTo>
                    <a:pt x="0" y="0"/>
                  </a:lnTo>
                  <a:lnTo>
                    <a:pt x="0" y="406588"/>
                  </a:lnTo>
                  <a:lnTo>
                    <a:pt x="1763140" y="406588"/>
                  </a:lnTo>
                  <a:lnTo>
                    <a:pt x="1763140" y="0"/>
                  </a:lnTo>
                  <a:close/>
                </a:path>
              </a:pathLst>
            </a:custGeom>
            <a:solidFill>
              <a:srgbClr val="FFFFFF"/>
            </a:solidFill>
          </p:spPr>
          <p:txBody>
            <a:bodyPr wrap="square" lIns="0" tIns="0" rIns="0" bIns="0" rtlCol="0"/>
            <a:lstStyle/>
            <a:p>
              <a:endParaRPr/>
            </a:p>
          </p:txBody>
        </p:sp>
        <p:sp>
          <p:nvSpPr>
            <p:cNvPr id="93" name="object 93"/>
            <p:cNvSpPr/>
            <p:nvPr/>
          </p:nvSpPr>
          <p:spPr>
            <a:xfrm>
              <a:off x="5158318" y="1709282"/>
              <a:ext cx="1788795" cy="434340"/>
            </a:xfrm>
            <a:custGeom>
              <a:avLst/>
              <a:gdLst/>
              <a:ahLst/>
              <a:cxnLst/>
              <a:rect l="l" t="t" r="r" b="b"/>
              <a:pathLst>
                <a:path w="1788795" h="434339">
                  <a:moveTo>
                    <a:pt x="1788311" y="0"/>
                  </a:moveTo>
                  <a:lnTo>
                    <a:pt x="0" y="0"/>
                  </a:lnTo>
                  <a:lnTo>
                    <a:pt x="0" y="433815"/>
                  </a:lnTo>
                  <a:lnTo>
                    <a:pt x="1788311" y="433815"/>
                  </a:lnTo>
                  <a:lnTo>
                    <a:pt x="1788311" y="420141"/>
                  </a:lnTo>
                  <a:lnTo>
                    <a:pt x="25171" y="420141"/>
                  </a:lnTo>
                  <a:lnTo>
                    <a:pt x="12529" y="406588"/>
                  </a:lnTo>
                  <a:lnTo>
                    <a:pt x="25171" y="406588"/>
                  </a:lnTo>
                  <a:lnTo>
                    <a:pt x="25171" y="27226"/>
                  </a:lnTo>
                  <a:lnTo>
                    <a:pt x="12529" y="27226"/>
                  </a:lnTo>
                  <a:lnTo>
                    <a:pt x="25171" y="13552"/>
                  </a:lnTo>
                  <a:lnTo>
                    <a:pt x="1788311" y="13552"/>
                  </a:lnTo>
                  <a:lnTo>
                    <a:pt x="1788311" y="0"/>
                  </a:lnTo>
                  <a:close/>
                </a:path>
                <a:path w="1788795" h="434339">
                  <a:moveTo>
                    <a:pt x="25171" y="406588"/>
                  </a:moveTo>
                  <a:lnTo>
                    <a:pt x="12529" y="406588"/>
                  </a:lnTo>
                  <a:lnTo>
                    <a:pt x="25171" y="420141"/>
                  </a:lnTo>
                  <a:lnTo>
                    <a:pt x="25171" y="406588"/>
                  </a:lnTo>
                  <a:close/>
                </a:path>
                <a:path w="1788795" h="434339">
                  <a:moveTo>
                    <a:pt x="1763140" y="406588"/>
                  </a:moveTo>
                  <a:lnTo>
                    <a:pt x="25171" y="406588"/>
                  </a:lnTo>
                  <a:lnTo>
                    <a:pt x="25171" y="420141"/>
                  </a:lnTo>
                  <a:lnTo>
                    <a:pt x="1763140" y="420141"/>
                  </a:lnTo>
                  <a:lnTo>
                    <a:pt x="1763140" y="406588"/>
                  </a:lnTo>
                  <a:close/>
                </a:path>
                <a:path w="1788795" h="434339">
                  <a:moveTo>
                    <a:pt x="1763140" y="13552"/>
                  </a:moveTo>
                  <a:lnTo>
                    <a:pt x="1763140" y="420141"/>
                  </a:lnTo>
                  <a:lnTo>
                    <a:pt x="1775670" y="406588"/>
                  </a:lnTo>
                  <a:lnTo>
                    <a:pt x="1788311" y="406588"/>
                  </a:lnTo>
                  <a:lnTo>
                    <a:pt x="1788311" y="27226"/>
                  </a:lnTo>
                  <a:lnTo>
                    <a:pt x="1775670" y="27226"/>
                  </a:lnTo>
                  <a:lnTo>
                    <a:pt x="1763140" y="13552"/>
                  </a:lnTo>
                  <a:close/>
                </a:path>
                <a:path w="1788795" h="434339">
                  <a:moveTo>
                    <a:pt x="1788311" y="406588"/>
                  </a:moveTo>
                  <a:lnTo>
                    <a:pt x="1775670" y="406588"/>
                  </a:lnTo>
                  <a:lnTo>
                    <a:pt x="1763140" y="420141"/>
                  </a:lnTo>
                  <a:lnTo>
                    <a:pt x="1788311" y="420141"/>
                  </a:lnTo>
                  <a:lnTo>
                    <a:pt x="1788311" y="406588"/>
                  </a:lnTo>
                  <a:close/>
                </a:path>
                <a:path w="1788795" h="434339">
                  <a:moveTo>
                    <a:pt x="25171" y="13552"/>
                  </a:moveTo>
                  <a:lnTo>
                    <a:pt x="12529" y="27226"/>
                  </a:lnTo>
                  <a:lnTo>
                    <a:pt x="25171" y="27226"/>
                  </a:lnTo>
                  <a:lnTo>
                    <a:pt x="25171" y="13552"/>
                  </a:lnTo>
                  <a:close/>
                </a:path>
                <a:path w="1788795" h="434339">
                  <a:moveTo>
                    <a:pt x="1763140" y="13552"/>
                  </a:moveTo>
                  <a:lnTo>
                    <a:pt x="25171" y="13552"/>
                  </a:lnTo>
                  <a:lnTo>
                    <a:pt x="25171" y="27226"/>
                  </a:lnTo>
                  <a:lnTo>
                    <a:pt x="1763140" y="27226"/>
                  </a:lnTo>
                  <a:lnTo>
                    <a:pt x="1763140" y="13552"/>
                  </a:lnTo>
                  <a:close/>
                </a:path>
                <a:path w="1788795" h="434339">
                  <a:moveTo>
                    <a:pt x="1788311" y="13552"/>
                  </a:moveTo>
                  <a:lnTo>
                    <a:pt x="1763140" y="13552"/>
                  </a:lnTo>
                  <a:lnTo>
                    <a:pt x="1775670" y="27226"/>
                  </a:lnTo>
                  <a:lnTo>
                    <a:pt x="1788311" y="27226"/>
                  </a:lnTo>
                  <a:lnTo>
                    <a:pt x="1788311" y="13552"/>
                  </a:lnTo>
                  <a:close/>
                </a:path>
              </a:pathLst>
            </a:custGeom>
            <a:solidFill>
              <a:srgbClr val="0000FF"/>
            </a:solidFill>
          </p:spPr>
          <p:txBody>
            <a:bodyPr wrap="square" lIns="0" tIns="0" rIns="0" bIns="0" rtlCol="0"/>
            <a:lstStyle/>
            <a:p>
              <a:endParaRPr/>
            </a:p>
          </p:txBody>
        </p:sp>
      </p:grpSp>
      <p:sp>
        <p:nvSpPr>
          <p:cNvPr id="94" name="object 94"/>
          <p:cNvSpPr txBox="1"/>
          <p:nvPr/>
        </p:nvSpPr>
        <p:spPr>
          <a:xfrm>
            <a:off x="4182105" y="1077471"/>
            <a:ext cx="1763395" cy="275587"/>
          </a:xfrm>
          <a:prstGeom prst="rect">
            <a:avLst/>
          </a:prstGeom>
        </p:spPr>
        <p:txBody>
          <a:bodyPr vert="horz" wrap="square" lIns="0" tIns="26034" rIns="0" bIns="0" rtlCol="0" anchor="t">
            <a:spAutoFit/>
          </a:bodyPr>
          <a:lstStyle/>
          <a:p>
            <a:pPr marR="37465" algn="ctr">
              <a:lnSpc>
                <a:spcPct val="89712"/>
              </a:lnSpc>
              <a:spcBef>
                <a:spcPts val="204"/>
              </a:spcBef>
            </a:pPr>
            <a:r>
              <a:rPr sz="950" b="1" spc="-50" dirty="0">
                <a:latin typeface="Arial"/>
                <a:cs typeface="Arial"/>
              </a:rPr>
              <a:t>D1</a:t>
            </a:r>
            <a:r>
              <a:rPr sz="950" b="1" spc="-45" dirty="0">
                <a:latin typeface="Arial"/>
                <a:cs typeface="Arial"/>
              </a:rPr>
              <a:t>6</a:t>
            </a:r>
            <a:r>
              <a:rPr sz="950" b="1" spc="-35" dirty="0">
                <a:latin typeface="Arial"/>
                <a:cs typeface="Arial"/>
              </a:rPr>
              <a:t>0</a:t>
            </a:r>
            <a:r>
              <a:rPr sz="950" b="1" spc="-40" dirty="0">
                <a:latin typeface="Arial"/>
                <a:cs typeface="Arial"/>
              </a:rPr>
              <a:t>3</a:t>
            </a:r>
            <a:r>
              <a:rPr sz="950" b="1" spc="-25" dirty="0">
                <a:latin typeface="Arial"/>
                <a:cs typeface="Arial"/>
              </a:rPr>
              <a:t> </a:t>
            </a:r>
            <a:r>
              <a:rPr lang="en-US" sz="950" b="1" spc="-40" dirty="0">
                <a:latin typeface="Arial"/>
                <a:cs typeface="Arial"/>
              </a:rPr>
              <a:t>Cole </a:t>
            </a:r>
            <a:r>
              <a:rPr lang="en-US" sz="950" b="1" spc="-40" dirty="0" err="1">
                <a:latin typeface="Arial"/>
                <a:cs typeface="Arial"/>
              </a:rPr>
              <a:t>Periera</a:t>
            </a:r>
            <a:endParaRPr lang="en-US" dirty="0"/>
          </a:p>
          <a:p>
            <a:pPr marR="33655" algn="ctr">
              <a:lnSpc>
                <a:spcPct val="89572"/>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03</a:t>
            </a:r>
            <a:endParaRPr sz="850" dirty="0">
              <a:latin typeface="Arial"/>
              <a:cs typeface="Arial"/>
            </a:endParaRPr>
          </a:p>
        </p:txBody>
      </p:sp>
      <p:grpSp>
        <p:nvGrpSpPr>
          <p:cNvPr id="95" name="object 95"/>
          <p:cNvGrpSpPr/>
          <p:nvPr/>
        </p:nvGrpSpPr>
        <p:grpSpPr>
          <a:xfrm>
            <a:off x="377383" y="2143090"/>
            <a:ext cx="1751330" cy="695960"/>
            <a:chOff x="1043243" y="1682297"/>
            <a:chExt cx="1751330" cy="695960"/>
          </a:xfrm>
        </p:grpSpPr>
        <p:sp>
          <p:nvSpPr>
            <p:cNvPr id="96" name="object 96"/>
            <p:cNvSpPr/>
            <p:nvPr/>
          </p:nvSpPr>
          <p:spPr>
            <a:xfrm>
              <a:off x="1065606" y="1706498"/>
              <a:ext cx="1728470" cy="671830"/>
            </a:xfrm>
            <a:custGeom>
              <a:avLst/>
              <a:gdLst/>
              <a:ahLst/>
              <a:cxnLst/>
              <a:rect l="l" t="t" r="r" b="b"/>
              <a:pathLst>
                <a:path w="1728470" h="671830">
                  <a:moveTo>
                    <a:pt x="1728470" y="0"/>
                  </a:moveTo>
                  <a:lnTo>
                    <a:pt x="0" y="0"/>
                  </a:lnTo>
                  <a:lnTo>
                    <a:pt x="0" y="671601"/>
                  </a:lnTo>
                  <a:lnTo>
                    <a:pt x="1728470" y="671601"/>
                  </a:lnTo>
                  <a:lnTo>
                    <a:pt x="1728470" y="662533"/>
                  </a:lnTo>
                  <a:lnTo>
                    <a:pt x="1728470" y="653453"/>
                  </a:lnTo>
                  <a:lnTo>
                    <a:pt x="1728470" y="18161"/>
                  </a:lnTo>
                  <a:lnTo>
                    <a:pt x="1728470" y="9080"/>
                  </a:lnTo>
                  <a:lnTo>
                    <a:pt x="1728470" y="0"/>
                  </a:lnTo>
                  <a:close/>
                </a:path>
              </a:pathLst>
            </a:custGeom>
            <a:solidFill>
              <a:srgbClr val="808080"/>
            </a:solidFill>
          </p:spPr>
          <p:txBody>
            <a:bodyPr wrap="square" lIns="0" tIns="0" rIns="0" bIns="0" rtlCol="0"/>
            <a:lstStyle/>
            <a:p>
              <a:endParaRPr/>
            </a:p>
          </p:txBody>
        </p:sp>
        <p:sp>
          <p:nvSpPr>
            <p:cNvPr id="97" name="object 97"/>
            <p:cNvSpPr/>
            <p:nvPr/>
          </p:nvSpPr>
          <p:spPr>
            <a:xfrm>
              <a:off x="1051634" y="1691373"/>
              <a:ext cx="1711960" cy="654050"/>
            </a:xfrm>
            <a:custGeom>
              <a:avLst/>
              <a:gdLst/>
              <a:ahLst/>
              <a:cxnLst/>
              <a:rect l="l" t="t" r="r" b="b"/>
              <a:pathLst>
                <a:path w="1711960" h="654050">
                  <a:moveTo>
                    <a:pt x="1711677" y="0"/>
                  </a:moveTo>
                  <a:lnTo>
                    <a:pt x="0" y="0"/>
                  </a:lnTo>
                  <a:lnTo>
                    <a:pt x="0" y="653445"/>
                  </a:lnTo>
                  <a:lnTo>
                    <a:pt x="1711677" y="653445"/>
                  </a:lnTo>
                  <a:lnTo>
                    <a:pt x="1711677" y="0"/>
                  </a:lnTo>
                  <a:close/>
                </a:path>
              </a:pathLst>
            </a:custGeom>
            <a:solidFill>
              <a:srgbClr val="FFFFFF"/>
            </a:solidFill>
          </p:spPr>
          <p:txBody>
            <a:bodyPr wrap="square" lIns="0" tIns="0" rIns="0" bIns="0" rtlCol="0"/>
            <a:lstStyle/>
            <a:p>
              <a:endParaRPr/>
            </a:p>
          </p:txBody>
        </p:sp>
        <p:sp>
          <p:nvSpPr>
            <p:cNvPr id="98" name="object 98"/>
            <p:cNvSpPr/>
            <p:nvPr/>
          </p:nvSpPr>
          <p:spPr>
            <a:xfrm>
              <a:off x="1043243" y="1682297"/>
              <a:ext cx="1728470" cy="671830"/>
            </a:xfrm>
            <a:custGeom>
              <a:avLst/>
              <a:gdLst/>
              <a:ahLst/>
              <a:cxnLst/>
              <a:rect l="l" t="t" r="r" b="b"/>
              <a:pathLst>
                <a:path w="1728470" h="671830">
                  <a:moveTo>
                    <a:pt x="1728459" y="0"/>
                  </a:moveTo>
                  <a:lnTo>
                    <a:pt x="0" y="0"/>
                  </a:lnTo>
                  <a:lnTo>
                    <a:pt x="0" y="671596"/>
                  </a:lnTo>
                  <a:lnTo>
                    <a:pt x="1728459" y="671596"/>
                  </a:lnTo>
                  <a:lnTo>
                    <a:pt x="1728459" y="662520"/>
                  </a:lnTo>
                  <a:lnTo>
                    <a:pt x="16781" y="662520"/>
                  </a:lnTo>
                  <a:lnTo>
                    <a:pt x="8390" y="653445"/>
                  </a:lnTo>
                  <a:lnTo>
                    <a:pt x="16781" y="653445"/>
                  </a:lnTo>
                  <a:lnTo>
                    <a:pt x="16781" y="18151"/>
                  </a:lnTo>
                  <a:lnTo>
                    <a:pt x="8390" y="18151"/>
                  </a:lnTo>
                  <a:lnTo>
                    <a:pt x="16781" y="9075"/>
                  </a:lnTo>
                  <a:lnTo>
                    <a:pt x="1728459" y="9075"/>
                  </a:lnTo>
                  <a:lnTo>
                    <a:pt x="1728459" y="0"/>
                  </a:lnTo>
                  <a:close/>
                </a:path>
                <a:path w="1728470" h="671830">
                  <a:moveTo>
                    <a:pt x="16781" y="653445"/>
                  </a:moveTo>
                  <a:lnTo>
                    <a:pt x="8390" y="653445"/>
                  </a:lnTo>
                  <a:lnTo>
                    <a:pt x="16781" y="662520"/>
                  </a:lnTo>
                  <a:lnTo>
                    <a:pt x="16781" y="653445"/>
                  </a:lnTo>
                  <a:close/>
                </a:path>
                <a:path w="1728470" h="671830">
                  <a:moveTo>
                    <a:pt x="1711677" y="653445"/>
                  </a:moveTo>
                  <a:lnTo>
                    <a:pt x="16781" y="653445"/>
                  </a:lnTo>
                  <a:lnTo>
                    <a:pt x="16781" y="662520"/>
                  </a:lnTo>
                  <a:lnTo>
                    <a:pt x="1711677" y="662520"/>
                  </a:lnTo>
                  <a:lnTo>
                    <a:pt x="1711677" y="653445"/>
                  </a:lnTo>
                  <a:close/>
                </a:path>
                <a:path w="1728470" h="671830">
                  <a:moveTo>
                    <a:pt x="1711677" y="9075"/>
                  </a:moveTo>
                  <a:lnTo>
                    <a:pt x="1711677" y="662520"/>
                  </a:lnTo>
                  <a:lnTo>
                    <a:pt x="1720068" y="653445"/>
                  </a:lnTo>
                  <a:lnTo>
                    <a:pt x="1728459" y="653445"/>
                  </a:lnTo>
                  <a:lnTo>
                    <a:pt x="1728459" y="18151"/>
                  </a:lnTo>
                  <a:lnTo>
                    <a:pt x="1720068" y="18151"/>
                  </a:lnTo>
                  <a:lnTo>
                    <a:pt x="1711677" y="9075"/>
                  </a:lnTo>
                  <a:close/>
                </a:path>
                <a:path w="1728470" h="671830">
                  <a:moveTo>
                    <a:pt x="1728459" y="653445"/>
                  </a:moveTo>
                  <a:lnTo>
                    <a:pt x="1720068" y="653445"/>
                  </a:lnTo>
                  <a:lnTo>
                    <a:pt x="1711677" y="662520"/>
                  </a:lnTo>
                  <a:lnTo>
                    <a:pt x="1728459" y="662520"/>
                  </a:lnTo>
                  <a:lnTo>
                    <a:pt x="1728459" y="653445"/>
                  </a:lnTo>
                  <a:close/>
                </a:path>
                <a:path w="1728470" h="671830">
                  <a:moveTo>
                    <a:pt x="16781" y="9075"/>
                  </a:moveTo>
                  <a:lnTo>
                    <a:pt x="8390" y="18151"/>
                  </a:lnTo>
                  <a:lnTo>
                    <a:pt x="16781" y="18151"/>
                  </a:lnTo>
                  <a:lnTo>
                    <a:pt x="16781" y="9075"/>
                  </a:lnTo>
                  <a:close/>
                </a:path>
                <a:path w="1728470" h="671830">
                  <a:moveTo>
                    <a:pt x="1711677" y="9075"/>
                  </a:moveTo>
                  <a:lnTo>
                    <a:pt x="16781" y="9075"/>
                  </a:lnTo>
                  <a:lnTo>
                    <a:pt x="16781" y="18151"/>
                  </a:lnTo>
                  <a:lnTo>
                    <a:pt x="1711677" y="18151"/>
                  </a:lnTo>
                  <a:lnTo>
                    <a:pt x="1711677" y="9075"/>
                  </a:lnTo>
                  <a:close/>
                </a:path>
                <a:path w="1728470" h="671830">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99" name="object 99"/>
          <p:cNvSpPr txBox="1"/>
          <p:nvPr/>
        </p:nvSpPr>
        <p:spPr>
          <a:xfrm>
            <a:off x="369206" y="2175756"/>
            <a:ext cx="1711960" cy="511422"/>
          </a:xfrm>
          <a:prstGeom prst="rect">
            <a:avLst/>
          </a:prstGeom>
        </p:spPr>
        <p:txBody>
          <a:bodyPr vert="horz" wrap="square" lIns="0" tIns="20955" rIns="0" bIns="0" rtlCol="0" anchor="t">
            <a:spAutoFit/>
          </a:bodyPr>
          <a:lstStyle/>
          <a:p>
            <a:pPr marR="39370" algn="ctr">
              <a:lnSpc>
                <a:spcPct val="89314"/>
              </a:lnSpc>
              <a:spcBef>
                <a:spcPts val="165"/>
              </a:spcBef>
            </a:pPr>
            <a:r>
              <a:rPr sz="950" b="1" spc="-55">
                <a:latin typeface="Arial"/>
                <a:cs typeface="Arial"/>
              </a:rPr>
              <a:t>ALAME</a:t>
            </a:r>
            <a:r>
              <a:rPr sz="950" b="1" spc="-45">
                <a:latin typeface="Arial"/>
                <a:cs typeface="Arial"/>
              </a:rPr>
              <a:t>D</a:t>
            </a:r>
            <a:r>
              <a:rPr sz="950" b="1" spc="-55">
                <a:latin typeface="Arial"/>
                <a:cs typeface="Arial"/>
              </a:rPr>
              <a:t>A</a:t>
            </a:r>
            <a:r>
              <a:rPr sz="950" b="1" spc="-20">
                <a:latin typeface="Arial"/>
                <a:cs typeface="Arial"/>
              </a:rPr>
              <a:t> </a:t>
            </a:r>
            <a:r>
              <a:rPr sz="950" b="1" spc="-50">
                <a:latin typeface="Arial"/>
                <a:cs typeface="Arial"/>
              </a:rPr>
              <a:t>BAT</a:t>
            </a:r>
            <a:r>
              <a:rPr sz="950" b="1" spc="-45">
                <a:latin typeface="Arial"/>
                <a:cs typeface="Arial"/>
              </a:rPr>
              <a:t>T</a:t>
            </a:r>
            <a:r>
              <a:rPr sz="950" b="1" spc="-50">
                <a:latin typeface="Arial"/>
                <a:cs typeface="Arial"/>
              </a:rPr>
              <a:t>AL</a:t>
            </a:r>
            <a:r>
              <a:rPr sz="950" b="1" spc="-40">
                <a:latin typeface="Arial"/>
                <a:cs typeface="Arial"/>
              </a:rPr>
              <a:t>IO</a:t>
            </a:r>
            <a:r>
              <a:rPr sz="950" b="1" spc="-55">
                <a:latin typeface="Arial"/>
                <a:cs typeface="Arial"/>
              </a:rPr>
              <a:t>N</a:t>
            </a:r>
            <a:endParaRPr lang="en-US" sz="950">
              <a:latin typeface="Arial"/>
              <a:cs typeface="Arial"/>
            </a:endParaRPr>
          </a:p>
          <a:p>
            <a:pPr marR="39370" algn="ctr">
              <a:lnSpc>
                <a:spcPct val="87719"/>
              </a:lnSpc>
            </a:pPr>
            <a:r>
              <a:rPr sz="950" b="1" spc="-50">
                <a:latin typeface="Arial"/>
                <a:cs typeface="Arial"/>
              </a:rPr>
              <a:t>B1</a:t>
            </a:r>
            <a:r>
              <a:rPr sz="950" b="1" spc="-45">
                <a:latin typeface="Arial"/>
                <a:cs typeface="Arial"/>
              </a:rPr>
              <a:t>6</a:t>
            </a:r>
            <a:r>
              <a:rPr sz="950" b="1" spc="-35">
                <a:latin typeface="Arial"/>
                <a:cs typeface="Arial"/>
              </a:rPr>
              <a:t>1</a:t>
            </a:r>
            <a:r>
              <a:rPr sz="950" b="1" spc="-40">
                <a:latin typeface="Arial"/>
                <a:cs typeface="Arial"/>
              </a:rPr>
              <a:t>4</a:t>
            </a:r>
            <a:r>
              <a:rPr sz="950" b="1" spc="-25">
                <a:latin typeface="Arial"/>
                <a:cs typeface="Arial"/>
              </a:rPr>
              <a:t> </a:t>
            </a:r>
            <a:r>
              <a:rPr lang="en-US" sz="950" b="1" spc="-55">
                <a:latin typeface="Arial"/>
                <a:cs typeface="Arial"/>
              </a:rPr>
              <a:t>Jeff Nichols</a:t>
            </a:r>
            <a:endParaRPr sz="950">
              <a:latin typeface="Arial"/>
              <a:cs typeface="Arial"/>
            </a:endParaRPr>
          </a:p>
          <a:p>
            <a:pPr marR="36195" algn="ctr">
              <a:lnSpc>
                <a:spcPct val="87789"/>
              </a:lnSpc>
            </a:pPr>
            <a:r>
              <a:rPr sz="850" spc="-30">
                <a:latin typeface="Arial"/>
                <a:cs typeface="Arial"/>
              </a:rPr>
              <a:t>Cel</a:t>
            </a:r>
            <a:r>
              <a:rPr sz="850" spc="-15">
                <a:latin typeface="Arial"/>
                <a:cs typeface="Arial"/>
              </a:rPr>
              <a:t>l </a:t>
            </a:r>
            <a:r>
              <a:rPr sz="850" spc="-20">
                <a:latin typeface="Arial"/>
                <a:cs typeface="Arial"/>
              </a:rPr>
              <a:t>(</a:t>
            </a:r>
            <a:r>
              <a:rPr sz="850" spc="-45">
                <a:latin typeface="Arial"/>
                <a:cs typeface="Arial"/>
              </a:rPr>
              <a:t>4</a:t>
            </a:r>
            <a:r>
              <a:rPr sz="850" spc="-35">
                <a:latin typeface="Arial"/>
                <a:cs typeface="Arial"/>
              </a:rPr>
              <a:t>08</a:t>
            </a:r>
            <a:r>
              <a:rPr sz="850" spc="-20">
                <a:latin typeface="Arial"/>
                <a:cs typeface="Arial"/>
              </a:rPr>
              <a:t>)</a:t>
            </a:r>
            <a:r>
              <a:rPr sz="850" spc="-15">
                <a:latin typeface="Arial"/>
                <a:cs typeface="Arial"/>
              </a:rPr>
              <a:t> </a:t>
            </a:r>
            <a:r>
              <a:rPr sz="850" spc="-45">
                <a:latin typeface="Arial"/>
                <a:cs typeface="Arial"/>
              </a:rPr>
              <a:t>4</a:t>
            </a:r>
            <a:r>
              <a:rPr sz="850" spc="-35">
                <a:latin typeface="Arial"/>
                <a:cs typeface="Arial"/>
              </a:rPr>
              <a:t>7</a:t>
            </a:r>
            <a:r>
              <a:rPr sz="850" spc="-30">
                <a:latin typeface="Arial"/>
                <a:cs typeface="Arial"/>
              </a:rPr>
              <a:t>2</a:t>
            </a:r>
            <a:r>
              <a:rPr sz="850" spc="-20">
                <a:latin typeface="Arial"/>
                <a:cs typeface="Arial"/>
              </a:rPr>
              <a:t>-</a:t>
            </a:r>
            <a:r>
              <a:rPr sz="850" spc="-35">
                <a:latin typeface="Arial"/>
                <a:cs typeface="Arial"/>
              </a:rPr>
              <a:t>1</a:t>
            </a:r>
            <a:r>
              <a:rPr sz="850" spc="-45">
                <a:latin typeface="Arial"/>
                <a:cs typeface="Arial"/>
              </a:rPr>
              <a:t>6</a:t>
            </a:r>
            <a:r>
              <a:rPr sz="850" spc="-35">
                <a:latin typeface="Arial"/>
                <a:cs typeface="Arial"/>
              </a:rPr>
              <a:t>14</a:t>
            </a:r>
            <a:endParaRPr sz="850">
              <a:latin typeface="Arial"/>
              <a:cs typeface="Arial"/>
            </a:endParaRPr>
          </a:p>
          <a:p>
            <a:pPr marR="37465" algn="ctr">
              <a:lnSpc>
                <a:spcPct val="89126"/>
              </a:lnSpc>
            </a:pPr>
            <a:r>
              <a:rPr sz="850" spc="-50">
                <a:latin typeface="Arial"/>
                <a:cs typeface="Arial"/>
              </a:rPr>
              <a:t>O</a:t>
            </a:r>
            <a:r>
              <a:rPr sz="850" spc="-20">
                <a:latin typeface="Arial"/>
                <a:cs typeface="Arial"/>
              </a:rPr>
              <a:t>ff</a:t>
            </a:r>
            <a:r>
              <a:rPr sz="850" spc="-15">
                <a:latin typeface="Arial"/>
                <a:cs typeface="Arial"/>
              </a:rPr>
              <a:t>i</a:t>
            </a:r>
            <a:r>
              <a:rPr sz="850" spc="-30">
                <a:latin typeface="Arial"/>
                <a:cs typeface="Arial"/>
              </a:rPr>
              <a:t>c</a:t>
            </a:r>
            <a:r>
              <a:rPr sz="850" spc="-35">
                <a:latin typeface="Arial"/>
                <a:cs typeface="Arial"/>
              </a:rPr>
              <a:t>e</a:t>
            </a:r>
            <a:r>
              <a:rPr sz="850" spc="-15">
                <a:latin typeface="Arial"/>
                <a:cs typeface="Arial"/>
              </a:rPr>
              <a:t> </a:t>
            </a:r>
            <a:r>
              <a:rPr sz="850" spc="-30">
                <a:latin typeface="Arial"/>
                <a:cs typeface="Arial"/>
              </a:rPr>
              <a:t>(9</a:t>
            </a:r>
            <a:r>
              <a:rPr sz="850" spc="-35">
                <a:latin typeface="Arial"/>
                <a:cs typeface="Arial"/>
              </a:rPr>
              <a:t>25</a:t>
            </a:r>
            <a:r>
              <a:rPr sz="850" spc="-20">
                <a:latin typeface="Arial"/>
                <a:cs typeface="Arial"/>
              </a:rPr>
              <a:t>)</a:t>
            </a:r>
            <a:r>
              <a:rPr sz="850" spc="-25">
                <a:latin typeface="Arial"/>
                <a:cs typeface="Arial"/>
              </a:rPr>
              <a:t> </a:t>
            </a:r>
            <a:r>
              <a:rPr sz="850" spc="-35">
                <a:latin typeface="Arial"/>
                <a:cs typeface="Arial"/>
              </a:rPr>
              <a:t>86</a:t>
            </a:r>
            <a:r>
              <a:rPr sz="850" spc="-30">
                <a:latin typeface="Arial"/>
                <a:cs typeface="Arial"/>
              </a:rPr>
              <a:t>2</a:t>
            </a:r>
            <a:r>
              <a:rPr sz="850" spc="-25">
                <a:latin typeface="Arial"/>
                <a:cs typeface="Arial"/>
              </a:rPr>
              <a:t>-</a:t>
            </a:r>
            <a:r>
              <a:rPr sz="850" spc="-45">
                <a:latin typeface="Arial"/>
                <a:cs typeface="Arial"/>
              </a:rPr>
              <a:t>2</a:t>
            </a:r>
            <a:r>
              <a:rPr sz="850" spc="-35">
                <a:latin typeface="Arial"/>
                <a:cs typeface="Arial"/>
              </a:rPr>
              <a:t>197</a:t>
            </a:r>
            <a:endParaRPr sz="850">
              <a:latin typeface="Arial"/>
              <a:cs typeface="Arial"/>
            </a:endParaRPr>
          </a:p>
        </p:txBody>
      </p:sp>
      <p:sp>
        <p:nvSpPr>
          <p:cNvPr id="100" name="object 100"/>
          <p:cNvSpPr txBox="1"/>
          <p:nvPr/>
        </p:nvSpPr>
        <p:spPr>
          <a:xfrm>
            <a:off x="4247375" y="4898553"/>
            <a:ext cx="1812925" cy="267335"/>
          </a:xfrm>
          <a:prstGeom prst="rect">
            <a:avLst/>
          </a:prstGeom>
          <a:solidFill>
            <a:srgbClr val="FF0000"/>
          </a:solidFill>
          <a:ln w="9063">
            <a:solidFill>
              <a:srgbClr val="000000"/>
            </a:solidFill>
          </a:ln>
        </p:spPr>
        <p:txBody>
          <a:bodyPr vert="horz" wrap="square" lIns="0" tIns="40005" rIns="0" bIns="0" rtlCol="0">
            <a:spAutoFit/>
          </a:bodyPr>
          <a:lstStyle/>
          <a:p>
            <a:pPr marL="339090">
              <a:lnSpc>
                <a:spcPct val="100000"/>
              </a:lnSpc>
              <a:spcBef>
                <a:spcPts val="315"/>
              </a:spcBef>
            </a:pPr>
            <a:r>
              <a:rPr sz="1150" b="1" spc="-70" dirty="0">
                <a:solidFill>
                  <a:srgbClr val="FFFFFF"/>
                </a:solidFill>
                <a:latin typeface="Arial"/>
                <a:cs typeface="Arial"/>
              </a:rPr>
              <a:t>HEADQUARTERS</a:t>
            </a:r>
            <a:endParaRPr sz="1150" dirty="0">
              <a:latin typeface="Arial"/>
              <a:cs typeface="Arial"/>
            </a:endParaRPr>
          </a:p>
        </p:txBody>
      </p:sp>
      <p:grpSp>
        <p:nvGrpSpPr>
          <p:cNvPr id="101" name="object 101"/>
          <p:cNvGrpSpPr/>
          <p:nvPr/>
        </p:nvGrpSpPr>
        <p:grpSpPr>
          <a:xfrm>
            <a:off x="4234902" y="5235193"/>
            <a:ext cx="1851660" cy="434340"/>
            <a:chOff x="9297894" y="6241953"/>
            <a:chExt cx="1851660" cy="434340"/>
          </a:xfrm>
        </p:grpSpPr>
        <p:sp>
          <p:nvSpPr>
            <p:cNvPr id="102" name="object 102"/>
            <p:cNvSpPr/>
            <p:nvPr/>
          </p:nvSpPr>
          <p:spPr>
            <a:xfrm>
              <a:off x="9320263" y="6266167"/>
              <a:ext cx="1829435" cy="410209"/>
            </a:xfrm>
            <a:custGeom>
              <a:avLst/>
              <a:gdLst/>
              <a:ahLst/>
              <a:cxnLst/>
              <a:rect l="l" t="t" r="r" b="b"/>
              <a:pathLst>
                <a:path w="1829434" h="410209">
                  <a:moveTo>
                    <a:pt x="1829142" y="0"/>
                  </a:moveTo>
                  <a:lnTo>
                    <a:pt x="0" y="0"/>
                  </a:lnTo>
                  <a:lnTo>
                    <a:pt x="0" y="409613"/>
                  </a:lnTo>
                  <a:lnTo>
                    <a:pt x="1829142" y="409613"/>
                  </a:lnTo>
                  <a:lnTo>
                    <a:pt x="1829142" y="400532"/>
                  </a:lnTo>
                  <a:lnTo>
                    <a:pt x="1829142" y="391452"/>
                  </a:lnTo>
                  <a:lnTo>
                    <a:pt x="1829142" y="18148"/>
                  </a:lnTo>
                  <a:lnTo>
                    <a:pt x="1829142" y="9067"/>
                  </a:lnTo>
                  <a:lnTo>
                    <a:pt x="1829142" y="0"/>
                  </a:lnTo>
                  <a:close/>
                </a:path>
              </a:pathLst>
            </a:custGeom>
            <a:solidFill>
              <a:srgbClr val="808080"/>
            </a:solidFill>
          </p:spPr>
          <p:txBody>
            <a:bodyPr wrap="square" lIns="0" tIns="0" rIns="0" bIns="0" rtlCol="0"/>
            <a:lstStyle/>
            <a:p>
              <a:endParaRPr/>
            </a:p>
          </p:txBody>
        </p:sp>
        <p:sp>
          <p:nvSpPr>
            <p:cNvPr id="103" name="object 103"/>
            <p:cNvSpPr/>
            <p:nvPr/>
          </p:nvSpPr>
          <p:spPr>
            <a:xfrm>
              <a:off x="9306285" y="6251029"/>
              <a:ext cx="1812925" cy="391795"/>
            </a:xfrm>
            <a:custGeom>
              <a:avLst/>
              <a:gdLst/>
              <a:ahLst/>
              <a:cxnLst/>
              <a:rect l="l" t="t" r="r" b="b"/>
              <a:pathLst>
                <a:path w="1812925" h="391795">
                  <a:moveTo>
                    <a:pt x="1812364" y="0"/>
                  </a:moveTo>
                  <a:lnTo>
                    <a:pt x="0" y="0"/>
                  </a:lnTo>
                  <a:lnTo>
                    <a:pt x="0" y="391462"/>
                  </a:lnTo>
                  <a:lnTo>
                    <a:pt x="1812364" y="391462"/>
                  </a:lnTo>
                  <a:lnTo>
                    <a:pt x="1812364" y="0"/>
                  </a:lnTo>
                  <a:close/>
                </a:path>
              </a:pathLst>
            </a:custGeom>
            <a:solidFill>
              <a:srgbClr val="FFFFFF"/>
            </a:solidFill>
          </p:spPr>
          <p:txBody>
            <a:bodyPr wrap="square" lIns="0" tIns="0" rIns="0" bIns="0" rtlCol="0"/>
            <a:lstStyle/>
            <a:p>
              <a:endParaRPr/>
            </a:p>
          </p:txBody>
        </p:sp>
        <p:sp>
          <p:nvSpPr>
            <p:cNvPr id="104" name="object 104"/>
            <p:cNvSpPr/>
            <p:nvPr/>
          </p:nvSpPr>
          <p:spPr>
            <a:xfrm>
              <a:off x="9297894" y="6241953"/>
              <a:ext cx="1829435" cy="410209"/>
            </a:xfrm>
            <a:custGeom>
              <a:avLst/>
              <a:gdLst/>
              <a:ahLst/>
              <a:cxnLst/>
              <a:rect l="l" t="t" r="r" b="b"/>
              <a:pathLst>
                <a:path w="1829434" h="410209">
                  <a:moveTo>
                    <a:pt x="1829146" y="0"/>
                  </a:moveTo>
                  <a:lnTo>
                    <a:pt x="0" y="0"/>
                  </a:lnTo>
                  <a:lnTo>
                    <a:pt x="0" y="409613"/>
                  </a:lnTo>
                  <a:lnTo>
                    <a:pt x="1829146" y="409613"/>
                  </a:lnTo>
                  <a:lnTo>
                    <a:pt x="1829146" y="400537"/>
                  </a:lnTo>
                  <a:lnTo>
                    <a:pt x="16781" y="400537"/>
                  </a:lnTo>
                  <a:lnTo>
                    <a:pt x="8390" y="391462"/>
                  </a:lnTo>
                  <a:lnTo>
                    <a:pt x="16781" y="391462"/>
                  </a:lnTo>
                  <a:lnTo>
                    <a:pt x="16781" y="18151"/>
                  </a:lnTo>
                  <a:lnTo>
                    <a:pt x="8390" y="18151"/>
                  </a:lnTo>
                  <a:lnTo>
                    <a:pt x="16781" y="9075"/>
                  </a:lnTo>
                  <a:lnTo>
                    <a:pt x="1829146" y="9075"/>
                  </a:lnTo>
                  <a:lnTo>
                    <a:pt x="1829146" y="0"/>
                  </a:lnTo>
                  <a:close/>
                </a:path>
                <a:path w="1829434" h="410209">
                  <a:moveTo>
                    <a:pt x="16781" y="391462"/>
                  </a:moveTo>
                  <a:lnTo>
                    <a:pt x="8390" y="391462"/>
                  </a:lnTo>
                  <a:lnTo>
                    <a:pt x="16781" y="400537"/>
                  </a:lnTo>
                  <a:lnTo>
                    <a:pt x="16781" y="391462"/>
                  </a:lnTo>
                  <a:close/>
                </a:path>
                <a:path w="1829434" h="410209">
                  <a:moveTo>
                    <a:pt x="1812364" y="391462"/>
                  </a:moveTo>
                  <a:lnTo>
                    <a:pt x="16781" y="391462"/>
                  </a:lnTo>
                  <a:lnTo>
                    <a:pt x="16781" y="400537"/>
                  </a:lnTo>
                  <a:lnTo>
                    <a:pt x="1812364" y="400537"/>
                  </a:lnTo>
                  <a:lnTo>
                    <a:pt x="1812364" y="391462"/>
                  </a:lnTo>
                  <a:close/>
                </a:path>
                <a:path w="1829434" h="410209">
                  <a:moveTo>
                    <a:pt x="1812364" y="9075"/>
                  </a:moveTo>
                  <a:lnTo>
                    <a:pt x="1812364" y="400537"/>
                  </a:lnTo>
                  <a:lnTo>
                    <a:pt x="1820755" y="391462"/>
                  </a:lnTo>
                  <a:lnTo>
                    <a:pt x="1829146" y="391462"/>
                  </a:lnTo>
                  <a:lnTo>
                    <a:pt x="1829146" y="18151"/>
                  </a:lnTo>
                  <a:lnTo>
                    <a:pt x="1820755" y="18151"/>
                  </a:lnTo>
                  <a:lnTo>
                    <a:pt x="1812364" y="9075"/>
                  </a:lnTo>
                  <a:close/>
                </a:path>
                <a:path w="1829434" h="410209">
                  <a:moveTo>
                    <a:pt x="1829146" y="391462"/>
                  </a:moveTo>
                  <a:lnTo>
                    <a:pt x="1820755" y="391462"/>
                  </a:lnTo>
                  <a:lnTo>
                    <a:pt x="1812364" y="400537"/>
                  </a:lnTo>
                  <a:lnTo>
                    <a:pt x="1829146" y="400537"/>
                  </a:lnTo>
                  <a:lnTo>
                    <a:pt x="1829146" y="391462"/>
                  </a:lnTo>
                  <a:close/>
                </a:path>
                <a:path w="1829434" h="410209">
                  <a:moveTo>
                    <a:pt x="16781" y="9075"/>
                  </a:moveTo>
                  <a:lnTo>
                    <a:pt x="8390" y="18151"/>
                  </a:lnTo>
                  <a:lnTo>
                    <a:pt x="16781" y="18151"/>
                  </a:lnTo>
                  <a:lnTo>
                    <a:pt x="16781" y="9075"/>
                  </a:lnTo>
                  <a:close/>
                </a:path>
                <a:path w="1829434" h="410209">
                  <a:moveTo>
                    <a:pt x="1812364" y="9075"/>
                  </a:moveTo>
                  <a:lnTo>
                    <a:pt x="16781" y="9075"/>
                  </a:lnTo>
                  <a:lnTo>
                    <a:pt x="16781" y="18151"/>
                  </a:lnTo>
                  <a:lnTo>
                    <a:pt x="1812364" y="18151"/>
                  </a:lnTo>
                  <a:lnTo>
                    <a:pt x="1812364" y="9075"/>
                  </a:lnTo>
                  <a:close/>
                </a:path>
                <a:path w="1829434" h="410209">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105" name="object 105"/>
          <p:cNvSpPr txBox="1"/>
          <p:nvPr/>
        </p:nvSpPr>
        <p:spPr>
          <a:xfrm>
            <a:off x="4258752" y="5291325"/>
            <a:ext cx="1812925" cy="282000"/>
          </a:xfrm>
          <a:prstGeom prst="rect">
            <a:avLst/>
          </a:prstGeom>
        </p:spPr>
        <p:txBody>
          <a:bodyPr vert="horz" wrap="square" lIns="0" tIns="21590" rIns="0" bIns="0" rtlCol="0" anchor="t">
            <a:spAutoFit/>
          </a:bodyPr>
          <a:lstStyle/>
          <a:p>
            <a:pPr marL="327660">
              <a:lnSpc>
                <a:spcPct val="89314"/>
              </a:lnSpc>
              <a:spcBef>
                <a:spcPts val="170"/>
              </a:spcBef>
            </a:pPr>
            <a:r>
              <a:rPr sz="950" b="1" spc="-60" dirty="0">
                <a:latin typeface="Arial"/>
                <a:cs typeface="Arial"/>
              </a:rPr>
              <a:t>O</a:t>
            </a:r>
            <a:r>
              <a:rPr sz="950" b="1" spc="-30" dirty="0">
                <a:latin typeface="Arial"/>
                <a:cs typeface="Arial"/>
              </a:rPr>
              <a:t>ffice</a:t>
            </a:r>
            <a:r>
              <a:rPr sz="950" b="1" spc="-25" dirty="0">
                <a:latin typeface="Arial"/>
                <a:cs typeface="Arial"/>
              </a:rPr>
              <a:t> (</a:t>
            </a:r>
            <a:r>
              <a:rPr sz="950" b="1" spc="-40" dirty="0">
                <a:latin typeface="Arial"/>
                <a:cs typeface="Arial"/>
              </a:rPr>
              <a:t>4</a:t>
            </a:r>
            <a:r>
              <a:rPr sz="950" b="1" spc="-45" dirty="0">
                <a:latin typeface="Arial"/>
                <a:cs typeface="Arial"/>
              </a:rPr>
              <a:t>0</a:t>
            </a:r>
            <a:r>
              <a:rPr sz="950" b="1" spc="-35" dirty="0">
                <a:latin typeface="Arial"/>
                <a:cs typeface="Arial"/>
              </a:rPr>
              <a:t>8)</a:t>
            </a:r>
            <a:r>
              <a:rPr sz="950" b="1" spc="-20" dirty="0">
                <a:latin typeface="Arial"/>
                <a:cs typeface="Arial"/>
              </a:rPr>
              <a:t> </a:t>
            </a:r>
            <a:r>
              <a:rPr sz="950" b="1" spc="-35" dirty="0">
                <a:latin typeface="Arial"/>
                <a:cs typeface="Arial"/>
              </a:rPr>
              <a:t>7</a:t>
            </a:r>
            <a:r>
              <a:rPr sz="950" b="1" spc="-40" dirty="0">
                <a:latin typeface="Arial"/>
                <a:cs typeface="Arial"/>
              </a:rPr>
              <a:t>79</a:t>
            </a:r>
            <a:r>
              <a:rPr sz="950" b="1" spc="-25" dirty="0">
                <a:latin typeface="Arial"/>
                <a:cs typeface="Arial"/>
              </a:rPr>
              <a:t>-</a:t>
            </a:r>
            <a:r>
              <a:rPr sz="950" b="1" spc="-35" dirty="0">
                <a:latin typeface="Arial"/>
                <a:cs typeface="Arial"/>
              </a:rPr>
              <a:t>2</a:t>
            </a:r>
            <a:r>
              <a:rPr sz="950" b="1" spc="-40" dirty="0">
                <a:latin typeface="Arial"/>
                <a:cs typeface="Arial"/>
              </a:rPr>
              <a:t>1</a:t>
            </a:r>
            <a:r>
              <a:rPr sz="950" b="1" spc="-45" dirty="0">
                <a:latin typeface="Arial"/>
                <a:cs typeface="Arial"/>
              </a:rPr>
              <a:t>2</a:t>
            </a:r>
            <a:r>
              <a:rPr sz="950" b="1" spc="-40" dirty="0">
                <a:latin typeface="Arial"/>
                <a:cs typeface="Arial"/>
              </a:rPr>
              <a:t>1</a:t>
            </a:r>
            <a:endParaRPr lang="en-US" sz="950" dirty="0">
              <a:latin typeface="Arial"/>
              <a:cs typeface="Arial"/>
            </a:endParaRPr>
          </a:p>
          <a:p>
            <a:pPr marL="374650">
              <a:lnSpc>
                <a:spcPct val="89314"/>
              </a:lnSpc>
            </a:pPr>
            <a:r>
              <a:rPr sz="950" b="1" spc="-45" dirty="0">
                <a:latin typeface="Arial"/>
                <a:cs typeface="Arial"/>
              </a:rPr>
              <a:t>F</a:t>
            </a:r>
            <a:r>
              <a:rPr sz="950" b="1" spc="-50" dirty="0">
                <a:latin typeface="Arial"/>
                <a:cs typeface="Arial"/>
              </a:rPr>
              <a:t>AX</a:t>
            </a:r>
            <a:r>
              <a:rPr sz="950" b="1" spc="-25" dirty="0">
                <a:latin typeface="Arial"/>
                <a:cs typeface="Arial"/>
              </a:rPr>
              <a:t> (</a:t>
            </a:r>
            <a:r>
              <a:rPr sz="950" b="1" spc="-40" dirty="0">
                <a:latin typeface="Arial"/>
                <a:cs typeface="Arial"/>
              </a:rPr>
              <a:t>4</a:t>
            </a:r>
            <a:r>
              <a:rPr sz="950" b="1" spc="-35" dirty="0">
                <a:latin typeface="Arial"/>
                <a:cs typeface="Arial"/>
              </a:rPr>
              <a:t>08)</a:t>
            </a:r>
            <a:r>
              <a:rPr sz="950" b="1" spc="-20" dirty="0">
                <a:latin typeface="Arial"/>
                <a:cs typeface="Arial"/>
              </a:rPr>
              <a:t> </a:t>
            </a:r>
            <a:r>
              <a:rPr sz="950" b="1" spc="-40" dirty="0">
                <a:latin typeface="Arial"/>
                <a:cs typeface="Arial"/>
              </a:rPr>
              <a:t>7</a:t>
            </a:r>
            <a:r>
              <a:rPr sz="950" b="1" spc="-35" dirty="0">
                <a:latin typeface="Arial"/>
                <a:cs typeface="Arial"/>
              </a:rPr>
              <a:t>7</a:t>
            </a:r>
            <a:r>
              <a:rPr sz="950" b="1" spc="-40" dirty="0">
                <a:latin typeface="Arial"/>
                <a:cs typeface="Arial"/>
              </a:rPr>
              <a:t>9</a:t>
            </a:r>
            <a:r>
              <a:rPr sz="950" b="1" spc="-25" dirty="0">
                <a:latin typeface="Arial"/>
                <a:cs typeface="Arial"/>
              </a:rPr>
              <a:t>-</a:t>
            </a:r>
            <a:r>
              <a:rPr sz="950" b="1" spc="-40" dirty="0">
                <a:latin typeface="Arial"/>
                <a:cs typeface="Arial"/>
              </a:rPr>
              <a:t>1</a:t>
            </a:r>
            <a:r>
              <a:rPr sz="950" b="1" spc="-45" dirty="0">
                <a:latin typeface="Arial"/>
                <a:cs typeface="Arial"/>
              </a:rPr>
              <a:t>6</a:t>
            </a:r>
            <a:r>
              <a:rPr sz="950" b="1" spc="-35" dirty="0">
                <a:latin typeface="Arial"/>
                <a:cs typeface="Arial"/>
              </a:rPr>
              <a:t>7</a:t>
            </a:r>
            <a:r>
              <a:rPr sz="950" b="1" spc="-40" dirty="0">
                <a:latin typeface="Arial"/>
                <a:cs typeface="Arial"/>
              </a:rPr>
              <a:t>9</a:t>
            </a:r>
            <a:endParaRPr sz="950" dirty="0">
              <a:latin typeface="Arial"/>
              <a:cs typeface="Arial"/>
            </a:endParaRPr>
          </a:p>
        </p:txBody>
      </p:sp>
      <p:sp>
        <p:nvSpPr>
          <p:cNvPr id="106" name="object 106"/>
          <p:cNvSpPr txBox="1"/>
          <p:nvPr/>
        </p:nvSpPr>
        <p:spPr>
          <a:xfrm>
            <a:off x="412561" y="4955244"/>
            <a:ext cx="1711960" cy="243840"/>
          </a:xfrm>
          <a:prstGeom prst="rect">
            <a:avLst/>
          </a:prstGeom>
          <a:solidFill>
            <a:srgbClr val="FF0000"/>
          </a:solidFill>
          <a:ln w="9064">
            <a:solidFill>
              <a:srgbClr val="000000"/>
            </a:solidFill>
          </a:ln>
        </p:spPr>
        <p:txBody>
          <a:bodyPr vert="horz" wrap="square" lIns="0" tIns="40005" rIns="0" bIns="0" rtlCol="0">
            <a:spAutoFit/>
          </a:bodyPr>
          <a:lstStyle/>
          <a:p>
            <a:pPr algn="ctr">
              <a:lnSpc>
                <a:spcPct val="100000"/>
              </a:lnSpc>
              <a:spcBef>
                <a:spcPts val="315"/>
              </a:spcBef>
            </a:pPr>
            <a:r>
              <a:rPr sz="1150" b="1" spc="-70">
                <a:solidFill>
                  <a:srgbClr val="FFFFFF"/>
                </a:solidFill>
                <a:latin typeface="Arial"/>
                <a:cs typeface="Arial"/>
              </a:rPr>
              <a:t>ECC</a:t>
            </a:r>
            <a:endParaRPr sz="1150">
              <a:latin typeface="Arial"/>
              <a:cs typeface="Arial"/>
            </a:endParaRPr>
          </a:p>
        </p:txBody>
      </p:sp>
      <p:grpSp>
        <p:nvGrpSpPr>
          <p:cNvPr id="107" name="object 107"/>
          <p:cNvGrpSpPr/>
          <p:nvPr/>
        </p:nvGrpSpPr>
        <p:grpSpPr>
          <a:xfrm>
            <a:off x="2288504" y="1394974"/>
            <a:ext cx="1751330" cy="570865"/>
            <a:chOff x="1043243" y="3930028"/>
            <a:chExt cx="1751330" cy="570865"/>
          </a:xfrm>
        </p:grpSpPr>
        <p:sp>
          <p:nvSpPr>
            <p:cNvPr id="108" name="object 108"/>
            <p:cNvSpPr/>
            <p:nvPr/>
          </p:nvSpPr>
          <p:spPr>
            <a:xfrm>
              <a:off x="1065606" y="3954233"/>
              <a:ext cx="1728470" cy="546735"/>
            </a:xfrm>
            <a:custGeom>
              <a:avLst/>
              <a:gdLst/>
              <a:ahLst/>
              <a:cxnLst/>
              <a:rect l="l" t="t" r="r" b="b"/>
              <a:pathLst>
                <a:path w="1728470" h="546735">
                  <a:moveTo>
                    <a:pt x="1728470" y="0"/>
                  </a:moveTo>
                  <a:lnTo>
                    <a:pt x="0" y="0"/>
                  </a:lnTo>
                  <a:lnTo>
                    <a:pt x="0" y="546354"/>
                  </a:lnTo>
                  <a:lnTo>
                    <a:pt x="1728470" y="546354"/>
                  </a:lnTo>
                  <a:lnTo>
                    <a:pt x="1728470" y="537273"/>
                  </a:lnTo>
                  <a:lnTo>
                    <a:pt x="1728470" y="528205"/>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109" name="object 109"/>
            <p:cNvSpPr/>
            <p:nvPr/>
          </p:nvSpPr>
          <p:spPr>
            <a:xfrm>
              <a:off x="1051634" y="3939103"/>
              <a:ext cx="1711960" cy="528320"/>
            </a:xfrm>
            <a:custGeom>
              <a:avLst/>
              <a:gdLst/>
              <a:ahLst/>
              <a:cxnLst/>
              <a:rect l="l" t="t" r="r" b="b"/>
              <a:pathLst>
                <a:path w="1711960" h="528320">
                  <a:moveTo>
                    <a:pt x="1711677" y="0"/>
                  </a:moveTo>
                  <a:lnTo>
                    <a:pt x="0" y="0"/>
                  </a:lnTo>
                  <a:lnTo>
                    <a:pt x="0" y="528201"/>
                  </a:lnTo>
                  <a:lnTo>
                    <a:pt x="1711677" y="528201"/>
                  </a:lnTo>
                  <a:lnTo>
                    <a:pt x="1711677" y="0"/>
                  </a:lnTo>
                  <a:close/>
                </a:path>
              </a:pathLst>
            </a:custGeom>
            <a:solidFill>
              <a:srgbClr val="FFFFFF"/>
            </a:solidFill>
          </p:spPr>
          <p:txBody>
            <a:bodyPr wrap="square" lIns="0" tIns="0" rIns="0" bIns="0" rtlCol="0"/>
            <a:lstStyle/>
            <a:p>
              <a:endParaRPr/>
            </a:p>
          </p:txBody>
        </p:sp>
        <p:sp>
          <p:nvSpPr>
            <p:cNvPr id="110" name="object 110"/>
            <p:cNvSpPr/>
            <p:nvPr/>
          </p:nvSpPr>
          <p:spPr>
            <a:xfrm>
              <a:off x="1043243" y="3930028"/>
              <a:ext cx="1728470" cy="546735"/>
            </a:xfrm>
            <a:custGeom>
              <a:avLst/>
              <a:gdLst/>
              <a:ahLst/>
              <a:cxnLst/>
              <a:rect l="l" t="t" r="r" b="b"/>
              <a:pathLst>
                <a:path w="1728470" h="546735">
                  <a:moveTo>
                    <a:pt x="1728459" y="0"/>
                  </a:moveTo>
                  <a:lnTo>
                    <a:pt x="0" y="0"/>
                  </a:lnTo>
                  <a:lnTo>
                    <a:pt x="0" y="546352"/>
                  </a:lnTo>
                  <a:lnTo>
                    <a:pt x="1728459" y="546352"/>
                  </a:lnTo>
                  <a:lnTo>
                    <a:pt x="1728459" y="537277"/>
                  </a:lnTo>
                  <a:lnTo>
                    <a:pt x="16781" y="537277"/>
                  </a:lnTo>
                  <a:lnTo>
                    <a:pt x="8390" y="528201"/>
                  </a:lnTo>
                  <a:lnTo>
                    <a:pt x="16781" y="528201"/>
                  </a:lnTo>
                  <a:lnTo>
                    <a:pt x="16781" y="18151"/>
                  </a:lnTo>
                  <a:lnTo>
                    <a:pt x="8390" y="18151"/>
                  </a:lnTo>
                  <a:lnTo>
                    <a:pt x="16781" y="9075"/>
                  </a:lnTo>
                  <a:lnTo>
                    <a:pt x="1728459" y="9075"/>
                  </a:lnTo>
                  <a:lnTo>
                    <a:pt x="1728459" y="0"/>
                  </a:lnTo>
                  <a:close/>
                </a:path>
                <a:path w="1728470" h="546735">
                  <a:moveTo>
                    <a:pt x="16781" y="528201"/>
                  </a:moveTo>
                  <a:lnTo>
                    <a:pt x="8390" y="528201"/>
                  </a:lnTo>
                  <a:lnTo>
                    <a:pt x="16781" y="537277"/>
                  </a:lnTo>
                  <a:lnTo>
                    <a:pt x="16781" y="528201"/>
                  </a:lnTo>
                  <a:close/>
                </a:path>
                <a:path w="1728470" h="546735">
                  <a:moveTo>
                    <a:pt x="1711677" y="528201"/>
                  </a:moveTo>
                  <a:lnTo>
                    <a:pt x="16781" y="528201"/>
                  </a:lnTo>
                  <a:lnTo>
                    <a:pt x="16781" y="537277"/>
                  </a:lnTo>
                  <a:lnTo>
                    <a:pt x="1711677" y="537277"/>
                  </a:lnTo>
                  <a:lnTo>
                    <a:pt x="1711677" y="528201"/>
                  </a:lnTo>
                  <a:close/>
                </a:path>
                <a:path w="1728470" h="546735">
                  <a:moveTo>
                    <a:pt x="1711677" y="9075"/>
                  </a:moveTo>
                  <a:lnTo>
                    <a:pt x="1711677" y="537277"/>
                  </a:lnTo>
                  <a:lnTo>
                    <a:pt x="1720068" y="528201"/>
                  </a:lnTo>
                  <a:lnTo>
                    <a:pt x="1728459" y="528201"/>
                  </a:lnTo>
                  <a:lnTo>
                    <a:pt x="1728459" y="18151"/>
                  </a:lnTo>
                  <a:lnTo>
                    <a:pt x="1720068" y="18151"/>
                  </a:lnTo>
                  <a:lnTo>
                    <a:pt x="1711677" y="9075"/>
                  </a:lnTo>
                  <a:close/>
                </a:path>
                <a:path w="1728470" h="546735">
                  <a:moveTo>
                    <a:pt x="1728459" y="528201"/>
                  </a:moveTo>
                  <a:lnTo>
                    <a:pt x="1720068" y="528201"/>
                  </a:lnTo>
                  <a:lnTo>
                    <a:pt x="1711677" y="537277"/>
                  </a:lnTo>
                  <a:lnTo>
                    <a:pt x="1728459" y="537277"/>
                  </a:lnTo>
                  <a:lnTo>
                    <a:pt x="1728459" y="528201"/>
                  </a:lnTo>
                  <a:close/>
                </a:path>
                <a:path w="1728470" h="546735">
                  <a:moveTo>
                    <a:pt x="16781" y="9075"/>
                  </a:moveTo>
                  <a:lnTo>
                    <a:pt x="8390" y="18151"/>
                  </a:lnTo>
                  <a:lnTo>
                    <a:pt x="16781" y="18151"/>
                  </a:lnTo>
                  <a:lnTo>
                    <a:pt x="16781" y="9075"/>
                  </a:lnTo>
                  <a:close/>
                </a:path>
                <a:path w="1728470" h="546735">
                  <a:moveTo>
                    <a:pt x="1711677" y="9075"/>
                  </a:moveTo>
                  <a:lnTo>
                    <a:pt x="16781" y="9075"/>
                  </a:lnTo>
                  <a:lnTo>
                    <a:pt x="16781" y="18151"/>
                  </a:lnTo>
                  <a:lnTo>
                    <a:pt x="1711677" y="18151"/>
                  </a:lnTo>
                  <a:lnTo>
                    <a:pt x="1711677" y="9075"/>
                  </a:lnTo>
                  <a:close/>
                </a:path>
                <a:path w="1728470" h="546735">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11" name="object 111"/>
          <p:cNvSpPr txBox="1"/>
          <p:nvPr/>
        </p:nvSpPr>
        <p:spPr>
          <a:xfrm>
            <a:off x="2320057" y="1436931"/>
            <a:ext cx="1711960" cy="398251"/>
          </a:xfrm>
          <a:prstGeom prst="rect">
            <a:avLst/>
          </a:prstGeom>
        </p:spPr>
        <p:txBody>
          <a:bodyPr vert="horz" wrap="square" lIns="0" tIns="21590" rIns="0" bIns="0" rtlCol="0" anchor="t">
            <a:spAutoFit/>
          </a:bodyPr>
          <a:lstStyle/>
          <a:p>
            <a:pPr marR="37465" algn="ctr">
              <a:lnSpc>
                <a:spcPct val="89314"/>
              </a:lnSpc>
              <a:spcBef>
                <a:spcPts val="170"/>
              </a:spcBef>
            </a:pPr>
            <a:r>
              <a:rPr sz="950" b="1" spc="-55" dirty="0">
                <a:latin typeface="Arial"/>
                <a:cs typeface="Arial"/>
              </a:rPr>
              <a:t>S</a:t>
            </a:r>
            <a:r>
              <a:rPr sz="950" b="1" spc="-50" dirty="0">
                <a:latin typeface="Arial"/>
                <a:cs typeface="Arial"/>
              </a:rPr>
              <a:t>AF</a:t>
            </a:r>
            <a:r>
              <a:rPr sz="950" b="1" spc="-55" dirty="0">
                <a:latin typeface="Arial"/>
                <a:cs typeface="Arial"/>
              </a:rPr>
              <a:t>E</a:t>
            </a:r>
            <a:r>
              <a:rPr sz="950" b="1" spc="-35" dirty="0">
                <a:latin typeface="Arial"/>
                <a:cs typeface="Arial"/>
              </a:rPr>
              <a:t>T</a:t>
            </a:r>
            <a:r>
              <a:rPr sz="950" b="1" spc="-55" dirty="0">
                <a:latin typeface="Arial"/>
                <a:cs typeface="Arial"/>
              </a:rPr>
              <a:t>Y</a:t>
            </a:r>
            <a:r>
              <a:rPr sz="950" b="1" spc="-5" dirty="0">
                <a:latin typeface="Arial"/>
                <a:cs typeface="Arial"/>
              </a:rPr>
              <a:t> </a:t>
            </a:r>
            <a:r>
              <a:rPr lang="en-US" sz="950" b="1" spc="-50" dirty="0">
                <a:latin typeface="Arial"/>
                <a:cs typeface="Arial"/>
              </a:rPr>
              <a:t>BAT</a:t>
            </a:r>
            <a:r>
              <a:rPr lang="en-US" sz="950" b="1" spc="-45" dirty="0">
                <a:latin typeface="Arial"/>
                <a:cs typeface="Arial"/>
              </a:rPr>
              <a:t>TALION</a:t>
            </a:r>
            <a:endParaRPr lang="en-US" sz="950" dirty="0">
              <a:latin typeface="Arial"/>
              <a:cs typeface="Arial"/>
            </a:endParaRPr>
          </a:p>
          <a:p>
            <a:pPr marR="38100" algn="ctr">
              <a:lnSpc>
                <a:spcPct val="87719"/>
              </a:lnSpc>
            </a:pPr>
            <a:r>
              <a:rPr sz="950" b="1" spc="-45" dirty="0">
                <a:latin typeface="Arial"/>
                <a:cs typeface="Arial"/>
              </a:rPr>
              <a:t>B16</a:t>
            </a:r>
            <a:r>
              <a:rPr sz="950" b="1" spc="-35" dirty="0">
                <a:latin typeface="Arial"/>
                <a:cs typeface="Arial"/>
              </a:rPr>
              <a:t>1</a:t>
            </a:r>
            <a:r>
              <a:rPr sz="950" b="1" spc="-40" dirty="0">
                <a:latin typeface="Arial"/>
                <a:cs typeface="Arial"/>
              </a:rPr>
              <a:t>8</a:t>
            </a:r>
            <a:r>
              <a:rPr sz="950" b="1" spc="-25" dirty="0">
                <a:latin typeface="Arial"/>
                <a:cs typeface="Arial"/>
              </a:rPr>
              <a:t> </a:t>
            </a:r>
            <a:r>
              <a:rPr lang="en-US" sz="950" b="1" spc="-25" dirty="0">
                <a:latin typeface="Arial"/>
                <a:cs typeface="Arial"/>
              </a:rPr>
              <a:t>Vacant</a:t>
            </a:r>
            <a:endParaRPr sz="950" dirty="0">
              <a:latin typeface="Arial"/>
              <a:cs typeface="Arial"/>
            </a:endParaRPr>
          </a:p>
          <a:p>
            <a:pPr marR="38735" algn="ctr">
              <a:lnSpc>
                <a:spcPct val="89572"/>
              </a:lnSpc>
            </a:pPr>
            <a:r>
              <a:rPr sz="850" spc="-30" dirty="0">
                <a:latin typeface="Arial"/>
                <a:cs typeface="Arial"/>
              </a:rPr>
              <a:t>Cel</a:t>
            </a:r>
            <a:r>
              <a:rPr sz="850" spc="-15" dirty="0">
                <a:latin typeface="Arial"/>
                <a:cs typeface="Arial"/>
              </a:rPr>
              <a:t>l</a:t>
            </a:r>
            <a:r>
              <a:rPr sz="850" spc="-10" dirty="0">
                <a:latin typeface="Arial"/>
                <a:cs typeface="Arial"/>
              </a:rPr>
              <a:t>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18</a:t>
            </a:r>
            <a:endParaRPr sz="850" dirty="0">
              <a:latin typeface="Arial"/>
              <a:cs typeface="Arial"/>
            </a:endParaRPr>
          </a:p>
        </p:txBody>
      </p:sp>
      <p:grpSp>
        <p:nvGrpSpPr>
          <p:cNvPr id="112" name="object 112"/>
          <p:cNvGrpSpPr/>
          <p:nvPr/>
        </p:nvGrpSpPr>
        <p:grpSpPr>
          <a:xfrm>
            <a:off x="8067722" y="4870964"/>
            <a:ext cx="2668629" cy="1699026"/>
            <a:chOff x="1043243" y="5751869"/>
            <a:chExt cx="1750833" cy="1047190"/>
          </a:xfrm>
        </p:grpSpPr>
        <p:sp>
          <p:nvSpPr>
            <p:cNvPr id="113" name="object 113"/>
            <p:cNvSpPr/>
            <p:nvPr/>
          </p:nvSpPr>
          <p:spPr>
            <a:xfrm>
              <a:off x="1065606" y="5776074"/>
              <a:ext cx="1728470" cy="1022985"/>
            </a:xfrm>
            <a:custGeom>
              <a:avLst/>
              <a:gdLst/>
              <a:ahLst/>
              <a:cxnLst/>
              <a:rect l="l" t="t" r="r" b="b"/>
              <a:pathLst>
                <a:path w="1728470" h="1022984">
                  <a:moveTo>
                    <a:pt x="1728470" y="0"/>
                  </a:moveTo>
                  <a:lnTo>
                    <a:pt x="0" y="0"/>
                  </a:lnTo>
                  <a:lnTo>
                    <a:pt x="0" y="1022515"/>
                  </a:lnTo>
                  <a:lnTo>
                    <a:pt x="1728470" y="1022515"/>
                  </a:lnTo>
                  <a:lnTo>
                    <a:pt x="1728470" y="1013447"/>
                  </a:lnTo>
                  <a:lnTo>
                    <a:pt x="1728470" y="1004366"/>
                  </a:lnTo>
                  <a:lnTo>
                    <a:pt x="1728470" y="18161"/>
                  </a:lnTo>
                  <a:lnTo>
                    <a:pt x="1728470" y="9080"/>
                  </a:lnTo>
                  <a:lnTo>
                    <a:pt x="1728470" y="0"/>
                  </a:lnTo>
                  <a:close/>
                </a:path>
              </a:pathLst>
            </a:custGeom>
            <a:solidFill>
              <a:srgbClr val="808080"/>
            </a:solidFill>
          </p:spPr>
          <p:txBody>
            <a:bodyPr wrap="square" lIns="0" tIns="0" rIns="0" bIns="0" rtlCol="0"/>
            <a:lstStyle/>
            <a:p>
              <a:endParaRPr/>
            </a:p>
          </p:txBody>
        </p:sp>
        <p:sp>
          <p:nvSpPr>
            <p:cNvPr id="114" name="object 114"/>
            <p:cNvSpPr/>
            <p:nvPr/>
          </p:nvSpPr>
          <p:spPr>
            <a:xfrm>
              <a:off x="1051634" y="5760939"/>
              <a:ext cx="1711960" cy="1004569"/>
            </a:xfrm>
            <a:custGeom>
              <a:avLst/>
              <a:gdLst/>
              <a:ahLst/>
              <a:cxnLst/>
              <a:rect l="l" t="t" r="r" b="b"/>
              <a:pathLst>
                <a:path w="1711960" h="1004570">
                  <a:moveTo>
                    <a:pt x="1711677" y="0"/>
                  </a:moveTo>
                  <a:lnTo>
                    <a:pt x="0" y="0"/>
                  </a:lnTo>
                  <a:lnTo>
                    <a:pt x="0" y="1004369"/>
                  </a:lnTo>
                  <a:lnTo>
                    <a:pt x="1711677" y="1004369"/>
                  </a:lnTo>
                  <a:lnTo>
                    <a:pt x="1711677" y="0"/>
                  </a:lnTo>
                  <a:close/>
                </a:path>
              </a:pathLst>
            </a:custGeom>
            <a:solidFill>
              <a:srgbClr val="FFFFFF"/>
            </a:solidFill>
          </p:spPr>
          <p:txBody>
            <a:bodyPr wrap="square" lIns="0" tIns="0" rIns="0" bIns="0" rtlCol="0"/>
            <a:lstStyle/>
            <a:p>
              <a:endParaRPr/>
            </a:p>
          </p:txBody>
        </p:sp>
        <p:sp>
          <p:nvSpPr>
            <p:cNvPr id="115" name="object 115"/>
            <p:cNvSpPr/>
            <p:nvPr/>
          </p:nvSpPr>
          <p:spPr>
            <a:xfrm>
              <a:off x="1043243" y="5751869"/>
              <a:ext cx="1728470" cy="1022985"/>
            </a:xfrm>
            <a:custGeom>
              <a:avLst/>
              <a:gdLst/>
              <a:ahLst/>
              <a:cxnLst/>
              <a:rect l="l" t="t" r="r" b="b"/>
              <a:pathLst>
                <a:path w="1728470" h="1022984">
                  <a:moveTo>
                    <a:pt x="1728459" y="0"/>
                  </a:moveTo>
                  <a:lnTo>
                    <a:pt x="0" y="0"/>
                  </a:lnTo>
                  <a:lnTo>
                    <a:pt x="0" y="1022515"/>
                  </a:lnTo>
                  <a:lnTo>
                    <a:pt x="1728459" y="1022515"/>
                  </a:lnTo>
                  <a:lnTo>
                    <a:pt x="1728459" y="1013440"/>
                  </a:lnTo>
                  <a:lnTo>
                    <a:pt x="16781" y="1013440"/>
                  </a:lnTo>
                  <a:lnTo>
                    <a:pt x="8390" y="1004364"/>
                  </a:lnTo>
                  <a:lnTo>
                    <a:pt x="16781" y="1004364"/>
                  </a:lnTo>
                  <a:lnTo>
                    <a:pt x="16781" y="18151"/>
                  </a:lnTo>
                  <a:lnTo>
                    <a:pt x="8390" y="18151"/>
                  </a:lnTo>
                  <a:lnTo>
                    <a:pt x="16781" y="9075"/>
                  </a:lnTo>
                  <a:lnTo>
                    <a:pt x="1728459" y="9075"/>
                  </a:lnTo>
                  <a:lnTo>
                    <a:pt x="1728459" y="0"/>
                  </a:lnTo>
                  <a:close/>
                </a:path>
                <a:path w="1728470" h="1022984">
                  <a:moveTo>
                    <a:pt x="16781" y="1004364"/>
                  </a:moveTo>
                  <a:lnTo>
                    <a:pt x="8390" y="1004364"/>
                  </a:lnTo>
                  <a:lnTo>
                    <a:pt x="16781" y="1013440"/>
                  </a:lnTo>
                  <a:lnTo>
                    <a:pt x="16781" y="1004364"/>
                  </a:lnTo>
                  <a:close/>
                </a:path>
                <a:path w="1728470" h="1022984">
                  <a:moveTo>
                    <a:pt x="1711677" y="1004364"/>
                  </a:moveTo>
                  <a:lnTo>
                    <a:pt x="16781" y="1004364"/>
                  </a:lnTo>
                  <a:lnTo>
                    <a:pt x="16781" y="1013440"/>
                  </a:lnTo>
                  <a:lnTo>
                    <a:pt x="1711677" y="1013440"/>
                  </a:lnTo>
                  <a:lnTo>
                    <a:pt x="1711677" y="1004364"/>
                  </a:lnTo>
                  <a:close/>
                </a:path>
                <a:path w="1728470" h="1022984">
                  <a:moveTo>
                    <a:pt x="1711677" y="9075"/>
                  </a:moveTo>
                  <a:lnTo>
                    <a:pt x="1711677" y="1013440"/>
                  </a:lnTo>
                  <a:lnTo>
                    <a:pt x="1720068" y="1004364"/>
                  </a:lnTo>
                  <a:lnTo>
                    <a:pt x="1728459" y="1004364"/>
                  </a:lnTo>
                  <a:lnTo>
                    <a:pt x="1728459" y="18151"/>
                  </a:lnTo>
                  <a:lnTo>
                    <a:pt x="1720068" y="18151"/>
                  </a:lnTo>
                  <a:lnTo>
                    <a:pt x="1711677" y="9075"/>
                  </a:lnTo>
                  <a:close/>
                </a:path>
                <a:path w="1728470" h="1022984">
                  <a:moveTo>
                    <a:pt x="1728459" y="1004364"/>
                  </a:moveTo>
                  <a:lnTo>
                    <a:pt x="1720068" y="1004364"/>
                  </a:lnTo>
                  <a:lnTo>
                    <a:pt x="1711677" y="1013440"/>
                  </a:lnTo>
                  <a:lnTo>
                    <a:pt x="1728459" y="1013440"/>
                  </a:lnTo>
                  <a:lnTo>
                    <a:pt x="1728459" y="1004364"/>
                  </a:lnTo>
                  <a:close/>
                </a:path>
                <a:path w="1728470" h="1022984">
                  <a:moveTo>
                    <a:pt x="16781" y="9075"/>
                  </a:moveTo>
                  <a:lnTo>
                    <a:pt x="8390" y="18151"/>
                  </a:lnTo>
                  <a:lnTo>
                    <a:pt x="16781" y="18151"/>
                  </a:lnTo>
                  <a:lnTo>
                    <a:pt x="16781" y="9075"/>
                  </a:lnTo>
                  <a:close/>
                </a:path>
                <a:path w="1728470" h="1022984">
                  <a:moveTo>
                    <a:pt x="1711677" y="9075"/>
                  </a:moveTo>
                  <a:lnTo>
                    <a:pt x="16781" y="9075"/>
                  </a:lnTo>
                  <a:lnTo>
                    <a:pt x="16781" y="18151"/>
                  </a:lnTo>
                  <a:lnTo>
                    <a:pt x="1711677" y="18151"/>
                  </a:lnTo>
                  <a:lnTo>
                    <a:pt x="1711677" y="9075"/>
                  </a:lnTo>
                  <a:close/>
                </a:path>
                <a:path w="1728470" h="102298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17" name="object 117"/>
          <p:cNvSpPr txBox="1"/>
          <p:nvPr/>
        </p:nvSpPr>
        <p:spPr>
          <a:xfrm>
            <a:off x="8196943" y="5150091"/>
            <a:ext cx="2400300" cy="1198982"/>
          </a:xfrm>
          <a:prstGeom prst="rect">
            <a:avLst/>
          </a:prstGeom>
        </p:spPr>
        <p:txBody>
          <a:bodyPr vert="horz" wrap="square" lIns="0" tIns="32384" rIns="0" bIns="0" rtlCol="0" anchor="t">
            <a:spAutoFit/>
          </a:bodyPr>
          <a:lstStyle/>
          <a:p>
            <a:pPr marL="267335" marR="273050" indent="-34925" algn="ctr">
              <a:lnSpc>
                <a:spcPct val="86921"/>
              </a:lnSpc>
              <a:spcBef>
                <a:spcPts val="254"/>
              </a:spcBef>
            </a:pPr>
            <a:r>
              <a:rPr lang="en-US" sz="950" b="1" spc="-55" dirty="0">
                <a:latin typeface="Arial"/>
                <a:cs typeface="Arial"/>
              </a:rPr>
              <a:t>   </a:t>
            </a:r>
            <a:r>
              <a:rPr sz="1050" b="1" spc="-55" dirty="0">
                <a:latin typeface="Arial"/>
                <a:cs typeface="Arial"/>
              </a:rPr>
              <a:t>ECC</a:t>
            </a:r>
            <a:r>
              <a:rPr sz="1050" b="1" spc="-20" dirty="0">
                <a:latin typeface="Arial"/>
                <a:cs typeface="Arial"/>
              </a:rPr>
              <a:t> </a:t>
            </a:r>
            <a:r>
              <a:rPr sz="1050" b="1" spc="-50" dirty="0">
                <a:latin typeface="Arial"/>
                <a:cs typeface="Arial"/>
              </a:rPr>
              <a:t>Co</a:t>
            </a:r>
            <a:r>
              <a:rPr sz="1050" b="1" spc="-45" dirty="0">
                <a:latin typeface="Arial"/>
                <a:cs typeface="Arial"/>
              </a:rPr>
              <a:t>n</a:t>
            </a:r>
            <a:r>
              <a:rPr sz="1050" b="1" spc="-25" dirty="0">
                <a:latin typeface="Arial"/>
                <a:cs typeface="Arial"/>
              </a:rPr>
              <a:t>t</a:t>
            </a:r>
            <a:r>
              <a:rPr sz="1050" b="1" spc="-35" dirty="0">
                <a:latin typeface="Arial"/>
                <a:cs typeface="Arial"/>
              </a:rPr>
              <a:t>act</a:t>
            </a:r>
            <a:r>
              <a:rPr lang="en-US" sz="1050" b="1" spc="-20" dirty="0">
                <a:latin typeface="Arial"/>
                <a:cs typeface="Arial"/>
              </a:rPr>
              <a:t>     </a:t>
            </a:r>
            <a:r>
              <a:rPr sz="1050" b="1" spc="-55" dirty="0">
                <a:latin typeface="Arial"/>
                <a:cs typeface="Arial"/>
              </a:rPr>
              <a:t>Numb</a:t>
            </a:r>
            <a:r>
              <a:rPr sz="1050" b="1" spc="-40" dirty="0">
                <a:latin typeface="Arial"/>
                <a:cs typeface="Arial"/>
              </a:rPr>
              <a:t>e</a:t>
            </a:r>
            <a:r>
              <a:rPr sz="1050" b="1" spc="-25" dirty="0">
                <a:latin typeface="Arial"/>
                <a:cs typeface="Arial"/>
              </a:rPr>
              <a:t>r</a:t>
            </a:r>
            <a:r>
              <a:rPr sz="1050" b="1" spc="-30" dirty="0">
                <a:latin typeface="Arial"/>
                <a:cs typeface="Arial"/>
              </a:rPr>
              <a:t>s</a:t>
            </a:r>
            <a:r>
              <a:rPr lang="en-US" sz="1050" b="1" spc="-30" dirty="0">
                <a:latin typeface="Arial"/>
                <a:cs typeface="Arial"/>
              </a:rPr>
              <a:t> </a:t>
            </a:r>
            <a:r>
              <a:rPr sz="1050" b="1" spc="-30" dirty="0">
                <a:latin typeface="Arial"/>
                <a:cs typeface="Arial"/>
              </a:rPr>
              <a:t> </a:t>
            </a:r>
            <a:r>
              <a:rPr sz="1050" b="1" spc="-55" dirty="0">
                <a:latin typeface="Arial"/>
                <a:cs typeface="Arial"/>
              </a:rPr>
              <a:t>P</a:t>
            </a:r>
            <a:r>
              <a:rPr sz="1050" b="1" spc="-35" dirty="0">
                <a:latin typeface="Arial"/>
                <a:cs typeface="Arial"/>
              </a:rPr>
              <a:t>ublic</a:t>
            </a:r>
            <a:r>
              <a:rPr sz="1050" b="1" spc="-25" dirty="0">
                <a:latin typeface="Arial"/>
                <a:cs typeface="Arial"/>
              </a:rPr>
              <a:t> </a:t>
            </a:r>
            <a:endParaRPr lang="en-US" sz="1050" b="1" spc="-25" dirty="0">
              <a:latin typeface="Arial"/>
              <a:cs typeface="Arial"/>
            </a:endParaRPr>
          </a:p>
          <a:p>
            <a:pPr marL="267335" marR="273050" indent="-34925" algn="ctr">
              <a:lnSpc>
                <a:spcPct val="86921"/>
              </a:lnSpc>
              <a:spcBef>
                <a:spcPts val="254"/>
              </a:spcBef>
            </a:pPr>
            <a:r>
              <a:rPr lang="en-US" sz="1050" b="1" spc="-25" dirty="0">
                <a:latin typeface="Arial"/>
                <a:cs typeface="Arial"/>
              </a:rPr>
              <a:t>    </a:t>
            </a:r>
            <a:r>
              <a:rPr sz="1050" b="1" spc="-25" dirty="0">
                <a:latin typeface="Arial"/>
                <a:cs typeface="Arial"/>
              </a:rPr>
              <a:t>(</a:t>
            </a:r>
            <a:r>
              <a:rPr sz="1050" b="1" spc="-35" dirty="0">
                <a:latin typeface="Arial"/>
                <a:cs typeface="Arial"/>
              </a:rPr>
              <a:t>4</a:t>
            </a:r>
            <a:r>
              <a:rPr sz="1050" b="1" spc="-40" dirty="0">
                <a:latin typeface="Arial"/>
                <a:cs typeface="Arial"/>
              </a:rPr>
              <a:t>0</a:t>
            </a:r>
            <a:r>
              <a:rPr sz="1050" b="1" spc="-45" dirty="0">
                <a:latin typeface="Arial"/>
                <a:cs typeface="Arial"/>
              </a:rPr>
              <a:t>8</a:t>
            </a:r>
            <a:r>
              <a:rPr sz="1050" b="1" spc="-25" dirty="0">
                <a:latin typeface="Arial"/>
                <a:cs typeface="Arial"/>
              </a:rPr>
              <a:t>)</a:t>
            </a:r>
            <a:r>
              <a:rPr sz="1050" b="1" spc="-20" dirty="0">
                <a:latin typeface="Arial"/>
                <a:cs typeface="Arial"/>
              </a:rPr>
              <a:t> </a:t>
            </a:r>
            <a:r>
              <a:rPr sz="1050" b="1" spc="-35" dirty="0">
                <a:latin typeface="Arial"/>
                <a:cs typeface="Arial"/>
              </a:rPr>
              <a:t>7</a:t>
            </a:r>
            <a:r>
              <a:rPr sz="1050" b="1" spc="-40" dirty="0">
                <a:latin typeface="Arial"/>
                <a:cs typeface="Arial"/>
              </a:rPr>
              <a:t>7</a:t>
            </a:r>
            <a:r>
              <a:rPr sz="1050" b="1" spc="-35" dirty="0">
                <a:latin typeface="Arial"/>
                <a:cs typeface="Arial"/>
              </a:rPr>
              <a:t>9</a:t>
            </a:r>
            <a:r>
              <a:rPr sz="1050" b="1" spc="-25" dirty="0">
                <a:latin typeface="Arial"/>
                <a:cs typeface="Arial"/>
              </a:rPr>
              <a:t>-</a:t>
            </a:r>
            <a:r>
              <a:rPr sz="1050" b="1" spc="-40" dirty="0">
                <a:latin typeface="Arial"/>
                <a:cs typeface="Arial"/>
              </a:rPr>
              <a:t>6</a:t>
            </a:r>
            <a:r>
              <a:rPr sz="1050" b="1" spc="-35" dirty="0">
                <a:latin typeface="Arial"/>
                <a:cs typeface="Arial"/>
              </a:rPr>
              <a:t>6</a:t>
            </a:r>
            <a:r>
              <a:rPr sz="1050" b="1" spc="-45" dirty="0">
                <a:latin typeface="Arial"/>
                <a:cs typeface="Arial"/>
              </a:rPr>
              <a:t>1</a:t>
            </a:r>
            <a:r>
              <a:rPr sz="1050" b="1" spc="-40" dirty="0">
                <a:latin typeface="Arial"/>
                <a:cs typeface="Arial"/>
              </a:rPr>
              <a:t>1</a:t>
            </a:r>
            <a:endParaRPr lang="en-US" sz="1050" dirty="0">
              <a:latin typeface="Arial"/>
              <a:cs typeface="Arial"/>
            </a:endParaRPr>
          </a:p>
          <a:p>
            <a:pPr marL="232410" algn="ctr">
              <a:lnSpc>
                <a:spcPct val="83732"/>
              </a:lnSpc>
            </a:pPr>
            <a:r>
              <a:rPr sz="1050" b="1" spc="-40" dirty="0">
                <a:highlight>
                  <a:srgbClr val="FFFF00"/>
                </a:highlight>
                <a:latin typeface="Arial"/>
                <a:cs typeface="Arial"/>
              </a:rPr>
              <a:t>24</a:t>
            </a:r>
            <a:r>
              <a:rPr sz="1050" b="1" spc="-25" dirty="0">
                <a:highlight>
                  <a:srgbClr val="FFFF00"/>
                </a:highlight>
                <a:latin typeface="Arial"/>
                <a:cs typeface="Arial"/>
              </a:rPr>
              <a:t> </a:t>
            </a:r>
            <a:r>
              <a:rPr sz="1050" b="1" spc="-55" dirty="0">
                <a:highlight>
                  <a:srgbClr val="FFFF00"/>
                </a:highlight>
                <a:latin typeface="Arial"/>
                <a:cs typeface="Arial"/>
              </a:rPr>
              <a:t>H</a:t>
            </a:r>
            <a:r>
              <a:rPr sz="1050" b="1" spc="-25" dirty="0">
                <a:highlight>
                  <a:srgbClr val="FFFF00"/>
                </a:highlight>
                <a:latin typeface="Arial"/>
                <a:cs typeface="Arial"/>
              </a:rPr>
              <a:t>r</a:t>
            </a:r>
            <a:r>
              <a:rPr sz="1050" b="1" spc="-20" dirty="0">
                <a:highlight>
                  <a:srgbClr val="FFFF00"/>
                </a:highlight>
                <a:latin typeface="Arial"/>
                <a:cs typeface="Arial"/>
              </a:rPr>
              <a:t>.</a:t>
            </a:r>
            <a:r>
              <a:rPr sz="1050" b="1" spc="-25" dirty="0">
                <a:highlight>
                  <a:srgbClr val="FFFF00"/>
                </a:highlight>
                <a:latin typeface="Arial"/>
                <a:cs typeface="Arial"/>
              </a:rPr>
              <a:t> </a:t>
            </a:r>
            <a:r>
              <a:rPr sz="1050" b="1" spc="-50" dirty="0">
                <a:highlight>
                  <a:srgbClr val="FFFF00"/>
                </a:highlight>
                <a:latin typeface="Arial"/>
                <a:cs typeface="Arial"/>
              </a:rPr>
              <a:t>No</a:t>
            </a:r>
            <a:r>
              <a:rPr sz="1050" b="1" spc="-45" dirty="0">
                <a:highlight>
                  <a:srgbClr val="FFFF00"/>
                </a:highlight>
                <a:latin typeface="Arial"/>
                <a:cs typeface="Arial"/>
              </a:rPr>
              <a:t>n</a:t>
            </a:r>
            <a:r>
              <a:rPr sz="1050" b="1" spc="-25" dirty="0">
                <a:highlight>
                  <a:srgbClr val="FFFF00"/>
                </a:highlight>
                <a:latin typeface="Arial"/>
                <a:cs typeface="Arial"/>
              </a:rPr>
              <a:t>-</a:t>
            </a:r>
            <a:r>
              <a:rPr sz="1050" b="1" spc="-55" dirty="0">
                <a:highlight>
                  <a:srgbClr val="FFFF00"/>
                </a:highlight>
                <a:latin typeface="Arial"/>
                <a:cs typeface="Arial"/>
              </a:rPr>
              <a:t>Em</a:t>
            </a:r>
            <a:r>
              <a:rPr sz="1050" b="1" spc="-40" dirty="0">
                <a:highlight>
                  <a:srgbClr val="FFFF00"/>
                </a:highlight>
                <a:latin typeface="Arial"/>
                <a:cs typeface="Arial"/>
              </a:rPr>
              <a:t>e</a:t>
            </a:r>
            <a:r>
              <a:rPr sz="1050" b="1" spc="-35" dirty="0">
                <a:highlight>
                  <a:srgbClr val="FFFF00"/>
                </a:highlight>
                <a:latin typeface="Arial"/>
                <a:cs typeface="Arial"/>
              </a:rPr>
              <a:t>r</a:t>
            </a:r>
            <a:r>
              <a:rPr sz="1050" b="1" spc="-45" dirty="0">
                <a:highlight>
                  <a:srgbClr val="FFFF00"/>
                </a:highlight>
                <a:latin typeface="Arial"/>
                <a:cs typeface="Arial"/>
              </a:rPr>
              <a:t>g</a:t>
            </a:r>
            <a:r>
              <a:rPr sz="1050" b="1" spc="-40" dirty="0">
                <a:highlight>
                  <a:srgbClr val="FFFF00"/>
                </a:highlight>
                <a:latin typeface="Arial"/>
                <a:cs typeface="Arial"/>
              </a:rPr>
              <a:t>e</a:t>
            </a:r>
            <a:r>
              <a:rPr sz="1050" b="1" spc="-35" dirty="0">
                <a:highlight>
                  <a:srgbClr val="FFFF00"/>
                </a:highlight>
                <a:latin typeface="Arial"/>
                <a:cs typeface="Arial"/>
              </a:rPr>
              <a:t>n</a:t>
            </a:r>
            <a:r>
              <a:rPr sz="1050" b="1" spc="-40" dirty="0">
                <a:highlight>
                  <a:srgbClr val="FFFF00"/>
                </a:highlight>
                <a:latin typeface="Arial"/>
                <a:cs typeface="Arial"/>
              </a:rPr>
              <a:t>cy</a:t>
            </a:r>
            <a:endParaRPr sz="1050" dirty="0">
              <a:highlight>
                <a:srgbClr val="FFFF00"/>
              </a:highlight>
              <a:latin typeface="Arial"/>
              <a:cs typeface="Arial"/>
            </a:endParaRPr>
          </a:p>
          <a:p>
            <a:pPr marL="132715" algn="ctr">
              <a:lnSpc>
                <a:spcPct val="87344"/>
              </a:lnSpc>
            </a:pPr>
            <a:r>
              <a:rPr sz="1050" b="1" spc="-30" dirty="0">
                <a:highlight>
                  <a:srgbClr val="FFFF00"/>
                </a:highlight>
                <a:latin typeface="Arial"/>
                <a:cs typeface="Arial"/>
              </a:rPr>
              <a:t>(408</a:t>
            </a:r>
            <a:r>
              <a:rPr sz="1050" b="1" spc="-20" dirty="0">
                <a:highlight>
                  <a:srgbClr val="FFFF00"/>
                </a:highlight>
                <a:latin typeface="Arial"/>
                <a:cs typeface="Arial"/>
              </a:rPr>
              <a:t>) </a:t>
            </a:r>
            <a:r>
              <a:rPr sz="1050" b="1" spc="-45" dirty="0">
                <a:highlight>
                  <a:srgbClr val="FFFF00"/>
                </a:highlight>
                <a:latin typeface="Arial"/>
                <a:cs typeface="Arial"/>
              </a:rPr>
              <a:t>2</a:t>
            </a:r>
            <a:r>
              <a:rPr sz="1050" b="1" spc="-35" dirty="0">
                <a:highlight>
                  <a:srgbClr val="FFFF00"/>
                </a:highlight>
                <a:latin typeface="Arial"/>
                <a:cs typeface="Arial"/>
              </a:rPr>
              <a:t>0</a:t>
            </a:r>
            <a:r>
              <a:rPr sz="1050" b="1" spc="-30" dirty="0">
                <a:highlight>
                  <a:srgbClr val="FFFF00"/>
                </a:highlight>
                <a:latin typeface="Arial"/>
                <a:cs typeface="Arial"/>
              </a:rPr>
              <a:t>1</a:t>
            </a:r>
            <a:r>
              <a:rPr sz="1050" b="1" spc="-20" dirty="0">
                <a:highlight>
                  <a:srgbClr val="FFFF00"/>
                </a:highlight>
                <a:latin typeface="Arial"/>
                <a:cs typeface="Arial"/>
              </a:rPr>
              <a:t>-</a:t>
            </a:r>
            <a:r>
              <a:rPr sz="1050" b="1" spc="-45" dirty="0">
                <a:highlight>
                  <a:srgbClr val="FFFF00"/>
                </a:highlight>
                <a:latin typeface="Arial"/>
                <a:cs typeface="Arial"/>
              </a:rPr>
              <a:t>0</a:t>
            </a:r>
            <a:r>
              <a:rPr sz="1050" b="1" spc="-35" dirty="0">
                <a:highlight>
                  <a:srgbClr val="FFFF00"/>
                </a:highlight>
                <a:latin typeface="Arial"/>
                <a:cs typeface="Arial"/>
              </a:rPr>
              <a:t>490</a:t>
            </a:r>
            <a:r>
              <a:rPr sz="1050" b="1" spc="-15" dirty="0">
                <a:highlight>
                  <a:srgbClr val="FFFF00"/>
                </a:highlight>
                <a:latin typeface="Arial"/>
                <a:cs typeface="Arial"/>
              </a:rPr>
              <a:t> </a:t>
            </a:r>
            <a:r>
              <a:rPr sz="1050" b="1" spc="-35" dirty="0">
                <a:highlight>
                  <a:srgbClr val="FFFF00"/>
                </a:highlight>
                <a:latin typeface="Arial"/>
                <a:cs typeface="Arial"/>
              </a:rPr>
              <a:t>(A</a:t>
            </a:r>
            <a:r>
              <a:rPr sz="1050" b="1" spc="-45" dirty="0">
                <a:highlight>
                  <a:srgbClr val="FFFF00"/>
                </a:highlight>
                <a:latin typeface="Arial"/>
                <a:cs typeface="Arial"/>
              </a:rPr>
              <a:t>g</a:t>
            </a:r>
            <a:r>
              <a:rPr sz="1050" b="1" spc="-35" dirty="0">
                <a:highlight>
                  <a:srgbClr val="FFFF00"/>
                </a:highlight>
                <a:latin typeface="Arial"/>
                <a:cs typeface="Arial"/>
              </a:rPr>
              <a:t>ency</a:t>
            </a:r>
            <a:r>
              <a:rPr sz="1050" b="1" spc="-15" dirty="0">
                <a:highlight>
                  <a:srgbClr val="FFFF00"/>
                </a:highlight>
                <a:latin typeface="Arial"/>
                <a:cs typeface="Arial"/>
              </a:rPr>
              <a:t> </a:t>
            </a:r>
            <a:r>
              <a:rPr sz="1050" b="1" spc="-40" dirty="0">
                <a:highlight>
                  <a:srgbClr val="FFFF00"/>
                </a:highlight>
                <a:latin typeface="Arial"/>
                <a:cs typeface="Arial"/>
              </a:rPr>
              <a:t>On</a:t>
            </a:r>
            <a:r>
              <a:rPr sz="1050" b="1" spc="-30" dirty="0">
                <a:highlight>
                  <a:srgbClr val="FFFF00"/>
                </a:highlight>
                <a:latin typeface="Arial"/>
                <a:cs typeface="Arial"/>
              </a:rPr>
              <a:t>l</a:t>
            </a:r>
            <a:r>
              <a:rPr sz="1050" b="1" spc="-45" dirty="0">
                <a:highlight>
                  <a:srgbClr val="FFFF00"/>
                </a:highlight>
                <a:latin typeface="Arial"/>
                <a:cs typeface="Arial"/>
              </a:rPr>
              <a:t>y</a:t>
            </a:r>
            <a:r>
              <a:rPr sz="1050" b="1" spc="-20" dirty="0">
                <a:highlight>
                  <a:srgbClr val="FFFF00"/>
                </a:highlight>
                <a:latin typeface="Arial"/>
                <a:cs typeface="Arial"/>
              </a:rPr>
              <a:t>)</a:t>
            </a:r>
            <a:endParaRPr sz="1050" dirty="0">
              <a:highlight>
                <a:srgbClr val="FFFF00"/>
              </a:highlight>
              <a:latin typeface="Arial"/>
              <a:cs typeface="Arial"/>
            </a:endParaRPr>
          </a:p>
          <a:p>
            <a:pPr marR="38100" algn="ctr">
              <a:lnSpc>
                <a:spcPct val="87719"/>
              </a:lnSpc>
            </a:pPr>
            <a:r>
              <a:rPr sz="1050" b="1" spc="-45" dirty="0">
                <a:latin typeface="Arial"/>
                <a:cs typeface="Arial"/>
              </a:rPr>
              <a:t>Emergency</a:t>
            </a:r>
            <a:endParaRPr sz="1050" dirty="0">
              <a:latin typeface="Arial"/>
              <a:cs typeface="Arial"/>
            </a:endParaRPr>
          </a:p>
          <a:p>
            <a:pPr marR="36195" algn="ctr">
              <a:lnSpc>
                <a:spcPct val="88235"/>
              </a:lnSpc>
            </a:pPr>
            <a:r>
              <a:rPr sz="1050" b="1" spc="-30" dirty="0">
                <a:latin typeface="Arial"/>
                <a:cs typeface="Arial"/>
              </a:rPr>
              <a:t>(408</a:t>
            </a:r>
            <a:r>
              <a:rPr sz="1050" b="1" spc="-20" dirty="0">
                <a:latin typeface="Arial"/>
                <a:cs typeface="Arial"/>
              </a:rPr>
              <a:t>) </a:t>
            </a:r>
            <a:r>
              <a:rPr sz="1050" b="1" spc="-45" dirty="0">
                <a:latin typeface="Arial"/>
                <a:cs typeface="Arial"/>
              </a:rPr>
              <a:t>7</a:t>
            </a:r>
            <a:r>
              <a:rPr sz="1050" b="1" spc="-35" dirty="0">
                <a:latin typeface="Arial"/>
                <a:cs typeface="Arial"/>
              </a:rPr>
              <a:t>7</a:t>
            </a:r>
            <a:r>
              <a:rPr sz="1050" b="1" spc="-30" dirty="0">
                <a:latin typeface="Arial"/>
                <a:cs typeface="Arial"/>
              </a:rPr>
              <a:t>9</a:t>
            </a:r>
            <a:r>
              <a:rPr sz="1050" b="1" spc="-20" dirty="0">
                <a:latin typeface="Arial"/>
                <a:cs typeface="Arial"/>
              </a:rPr>
              <a:t>-</a:t>
            </a:r>
            <a:r>
              <a:rPr sz="1050" b="1" spc="-45" dirty="0">
                <a:latin typeface="Arial"/>
                <a:cs typeface="Arial"/>
              </a:rPr>
              <a:t>4</a:t>
            </a:r>
            <a:r>
              <a:rPr sz="1050" b="1" spc="-35" dirty="0">
                <a:latin typeface="Arial"/>
                <a:cs typeface="Arial"/>
              </a:rPr>
              <a:t>111</a:t>
            </a:r>
            <a:endParaRPr sz="1050" dirty="0">
              <a:latin typeface="Arial"/>
              <a:cs typeface="Arial"/>
            </a:endParaRPr>
          </a:p>
          <a:p>
            <a:pPr marR="37465" algn="ctr">
              <a:lnSpc>
                <a:spcPct val="89572"/>
              </a:lnSpc>
            </a:pPr>
            <a:r>
              <a:rPr sz="1050" b="1" spc="-40" dirty="0">
                <a:latin typeface="Arial"/>
                <a:cs typeface="Arial"/>
              </a:rPr>
              <a:t>FAX</a:t>
            </a:r>
            <a:r>
              <a:rPr sz="1050" b="1" spc="-20" dirty="0">
                <a:latin typeface="Arial"/>
                <a:cs typeface="Arial"/>
              </a:rPr>
              <a:t> </a:t>
            </a:r>
            <a:r>
              <a:rPr sz="1050" b="1" spc="-30" dirty="0">
                <a:latin typeface="Arial"/>
                <a:cs typeface="Arial"/>
              </a:rPr>
              <a:t>(408</a:t>
            </a:r>
            <a:r>
              <a:rPr sz="1050" b="1" spc="-20" dirty="0">
                <a:latin typeface="Arial"/>
                <a:cs typeface="Arial"/>
              </a:rPr>
              <a:t>) </a:t>
            </a:r>
            <a:r>
              <a:rPr sz="1050" b="1" spc="-45" dirty="0">
                <a:latin typeface="Arial"/>
                <a:cs typeface="Arial"/>
              </a:rPr>
              <a:t>7</a:t>
            </a:r>
            <a:r>
              <a:rPr sz="1050" b="1" spc="-35" dirty="0">
                <a:latin typeface="Arial"/>
                <a:cs typeface="Arial"/>
              </a:rPr>
              <a:t>7</a:t>
            </a:r>
            <a:r>
              <a:rPr sz="1050" b="1" spc="-30" dirty="0">
                <a:latin typeface="Arial"/>
                <a:cs typeface="Arial"/>
              </a:rPr>
              <a:t>8</a:t>
            </a:r>
            <a:r>
              <a:rPr sz="1050" b="1" spc="-20" dirty="0">
                <a:latin typeface="Arial"/>
                <a:cs typeface="Arial"/>
              </a:rPr>
              <a:t>-</a:t>
            </a:r>
            <a:r>
              <a:rPr sz="1050" b="1" spc="-45" dirty="0">
                <a:latin typeface="Arial"/>
                <a:cs typeface="Arial"/>
              </a:rPr>
              <a:t>6</a:t>
            </a:r>
            <a:r>
              <a:rPr sz="1050" b="1" spc="-35" dirty="0">
                <a:latin typeface="Arial"/>
                <a:cs typeface="Arial"/>
              </a:rPr>
              <a:t>149</a:t>
            </a:r>
            <a:endParaRPr sz="1050" dirty="0">
              <a:latin typeface="Arial"/>
              <a:cs typeface="Arial"/>
            </a:endParaRPr>
          </a:p>
        </p:txBody>
      </p:sp>
      <p:grpSp>
        <p:nvGrpSpPr>
          <p:cNvPr id="118" name="object 118"/>
          <p:cNvGrpSpPr/>
          <p:nvPr/>
        </p:nvGrpSpPr>
        <p:grpSpPr>
          <a:xfrm>
            <a:off x="4227566" y="5695225"/>
            <a:ext cx="1875295" cy="527347"/>
            <a:chOff x="3093901" y="5385759"/>
            <a:chExt cx="1778635" cy="445770"/>
          </a:xfrm>
        </p:grpSpPr>
        <p:sp>
          <p:nvSpPr>
            <p:cNvPr id="119" name="object 119"/>
            <p:cNvSpPr/>
            <p:nvPr/>
          </p:nvSpPr>
          <p:spPr>
            <a:xfrm>
              <a:off x="3116275" y="5409971"/>
              <a:ext cx="1756410" cy="421640"/>
            </a:xfrm>
            <a:custGeom>
              <a:avLst/>
              <a:gdLst/>
              <a:ahLst/>
              <a:cxnLst/>
              <a:rect l="l" t="t" r="r" b="b"/>
              <a:pathLst>
                <a:path w="1756410" h="421639">
                  <a:moveTo>
                    <a:pt x="1755863" y="0"/>
                  </a:moveTo>
                  <a:lnTo>
                    <a:pt x="0" y="0"/>
                  </a:lnTo>
                  <a:lnTo>
                    <a:pt x="0" y="421170"/>
                  </a:lnTo>
                  <a:lnTo>
                    <a:pt x="1755863" y="421170"/>
                  </a:lnTo>
                  <a:lnTo>
                    <a:pt x="1755863" y="412089"/>
                  </a:lnTo>
                  <a:lnTo>
                    <a:pt x="1755863" y="403009"/>
                  </a:lnTo>
                  <a:lnTo>
                    <a:pt x="1755863" y="18148"/>
                  </a:lnTo>
                  <a:lnTo>
                    <a:pt x="1755863" y="9067"/>
                  </a:lnTo>
                  <a:lnTo>
                    <a:pt x="1755863" y="0"/>
                  </a:lnTo>
                  <a:close/>
                </a:path>
              </a:pathLst>
            </a:custGeom>
            <a:solidFill>
              <a:srgbClr val="808080"/>
            </a:solidFill>
          </p:spPr>
          <p:txBody>
            <a:bodyPr wrap="square" lIns="0" tIns="0" rIns="0" bIns="0" rtlCol="0"/>
            <a:lstStyle/>
            <a:p>
              <a:endParaRPr/>
            </a:p>
          </p:txBody>
        </p:sp>
        <p:sp>
          <p:nvSpPr>
            <p:cNvPr id="120" name="object 120"/>
            <p:cNvSpPr/>
            <p:nvPr/>
          </p:nvSpPr>
          <p:spPr>
            <a:xfrm>
              <a:off x="3102291" y="5394895"/>
              <a:ext cx="1739264" cy="403225"/>
            </a:xfrm>
            <a:custGeom>
              <a:avLst/>
              <a:gdLst/>
              <a:ahLst/>
              <a:cxnLst/>
              <a:rect l="l" t="t" r="r" b="b"/>
              <a:pathLst>
                <a:path w="1739264" h="403225">
                  <a:moveTo>
                    <a:pt x="1739087" y="0"/>
                  </a:moveTo>
                  <a:lnTo>
                    <a:pt x="0" y="0"/>
                  </a:lnTo>
                  <a:lnTo>
                    <a:pt x="0" y="402957"/>
                  </a:lnTo>
                  <a:lnTo>
                    <a:pt x="1739087" y="402957"/>
                  </a:lnTo>
                  <a:lnTo>
                    <a:pt x="1739087" y="0"/>
                  </a:lnTo>
                  <a:close/>
                </a:path>
              </a:pathLst>
            </a:custGeom>
            <a:solidFill>
              <a:srgbClr val="FFFFFF"/>
            </a:solidFill>
          </p:spPr>
          <p:txBody>
            <a:bodyPr wrap="square" lIns="0" tIns="0" rIns="0" bIns="0" rtlCol="0"/>
            <a:lstStyle/>
            <a:p>
              <a:endParaRPr/>
            </a:p>
          </p:txBody>
        </p:sp>
        <p:sp>
          <p:nvSpPr>
            <p:cNvPr id="121" name="object 121"/>
            <p:cNvSpPr/>
            <p:nvPr/>
          </p:nvSpPr>
          <p:spPr>
            <a:xfrm>
              <a:off x="3093901" y="5385759"/>
              <a:ext cx="1756410" cy="421640"/>
            </a:xfrm>
            <a:custGeom>
              <a:avLst/>
              <a:gdLst/>
              <a:ahLst/>
              <a:cxnLst/>
              <a:rect l="l" t="t" r="r" b="b"/>
              <a:pathLst>
                <a:path w="1756410" h="421639">
                  <a:moveTo>
                    <a:pt x="1755868" y="0"/>
                  </a:moveTo>
                  <a:lnTo>
                    <a:pt x="0" y="0"/>
                  </a:lnTo>
                  <a:lnTo>
                    <a:pt x="0" y="421169"/>
                  </a:lnTo>
                  <a:lnTo>
                    <a:pt x="1755868" y="421169"/>
                  </a:lnTo>
                  <a:lnTo>
                    <a:pt x="1755868" y="412094"/>
                  </a:lnTo>
                  <a:lnTo>
                    <a:pt x="16781" y="412094"/>
                  </a:lnTo>
                  <a:lnTo>
                    <a:pt x="8390" y="403018"/>
                  </a:lnTo>
                  <a:lnTo>
                    <a:pt x="16781" y="403018"/>
                  </a:lnTo>
                  <a:lnTo>
                    <a:pt x="16781" y="18151"/>
                  </a:lnTo>
                  <a:lnTo>
                    <a:pt x="8390" y="18151"/>
                  </a:lnTo>
                  <a:lnTo>
                    <a:pt x="16781" y="9075"/>
                  </a:lnTo>
                  <a:lnTo>
                    <a:pt x="1755868" y="9075"/>
                  </a:lnTo>
                  <a:lnTo>
                    <a:pt x="1755868" y="0"/>
                  </a:lnTo>
                  <a:close/>
                </a:path>
                <a:path w="1756410" h="421639">
                  <a:moveTo>
                    <a:pt x="16781" y="403018"/>
                  </a:moveTo>
                  <a:lnTo>
                    <a:pt x="8390" y="403018"/>
                  </a:lnTo>
                  <a:lnTo>
                    <a:pt x="16781" y="412094"/>
                  </a:lnTo>
                  <a:lnTo>
                    <a:pt x="16781" y="403018"/>
                  </a:lnTo>
                  <a:close/>
                </a:path>
                <a:path w="1756410" h="421639">
                  <a:moveTo>
                    <a:pt x="1739087" y="403018"/>
                  </a:moveTo>
                  <a:lnTo>
                    <a:pt x="16781" y="403018"/>
                  </a:lnTo>
                  <a:lnTo>
                    <a:pt x="16781" y="412094"/>
                  </a:lnTo>
                  <a:lnTo>
                    <a:pt x="1739087" y="412094"/>
                  </a:lnTo>
                  <a:lnTo>
                    <a:pt x="1739087" y="403018"/>
                  </a:lnTo>
                  <a:close/>
                </a:path>
                <a:path w="1756410" h="421639">
                  <a:moveTo>
                    <a:pt x="1739087" y="9075"/>
                  </a:moveTo>
                  <a:lnTo>
                    <a:pt x="1739087" y="412094"/>
                  </a:lnTo>
                  <a:lnTo>
                    <a:pt x="1747477" y="403018"/>
                  </a:lnTo>
                  <a:lnTo>
                    <a:pt x="1755868" y="403018"/>
                  </a:lnTo>
                  <a:lnTo>
                    <a:pt x="1755868" y="18151"/>
                  </a:lnTo>
                  <a:lnTo>
                    <a:pt x="1747477" y="18151"/>
                  </a:lnTo>
                  <a:lnTo>
                    <a:pt x="1739087" y="9075"/>
                  </a:lnTo>
                  <a:close/>
                </a:path>
                <a:path w="1756410" h="421639">
                  <a:moveTo>
                    <a:pt x="1755868" y="403018"/>
                  </a:moveTo>
                  <a:lnTo>
                    <a:pt x="1747477" y="403018"/>
                  </a:lnTo>
                  <a:lnTo>
                    <a:pt x="1739087" y="412094"/>
                  </a:lnTo>
                  <a:lnTo>
                    <a:pt x="1755868" y="412094"/>
                  </a:lnTo>
                  <a:lnTo>
                    <a:pt x="1755868" y="403018"/>
                  </a:lnTo>
                  <a:close/>
                </a:path>
                <a:path w="1756410" h="421639">
                  <a:moveTo>
                    <a:pt x="16781" y="9075"/>
                  </a:moveTo>
                  <a:lnTo>
                    <a:pt x="8390" y="18151"/>
                  </a:lnTo>
                  <a:lnTo>
                    <a:pt x="16781" y="18151"/>
                  </a:lnTo>
                  <a:lnTo>
                    <a:pt x="16781" y="9075"/>
                  </a:lnTo>
                  <a:close/>
                </a:path>
                <a:path w="1756410" h="421639">
                  <a:moveTo>
                    <a:pt x="1739087" y="9075"/>
                  </a:moveTo>
                  <a:lnTo>
                    <a:pt x="16781" y="9075"/>
                  </a:lnTo>
                  <a:lnTo>
                    <a:pt x="16781" y="18151"/>
                  </a:lnTo>
                  <a:lnTo>
                    <a:pt x="1739087" y="18151"/>
                  </a:lnTo>
                  <a:lnTo>
                    <a:pt x="1739087" y="9075"/>
                  </a:lnTo>
                  <a:close/>
                </a:path>
                <a:path w="1756410" h="421639">
                  <a:moveTo>
                    <a:pt x="1755868" y="9075"/>
                  </a:moveTo>
                  <a:lnTo>
                    <a:pt x="1739087" y="9075"/>
                  </a:lnTo>
                  <a:lnTo>
                    <a:pt x="1747477" y="18151"/>
                  </a:lnTo>
                  <a:lnTo>
                    <a:pt x="1755868" y="18151"/>
                  </a:lnTo>
                  <a:lnTo>
                    <a:pt x="1755868" y="9075"/>
                  </a:lnTo>
                  <a:close/>
                </a:path>
              </a:pathLst>
            </a:custGeom>
            <a:solidFill>
              <a:srgbClr val="000000"/>
            </a:solidFill>
          </p:spPr>
          <p:txBody>
            <a:bodyPr wrap="square" lIns="0" tIns="0" rIns="0" bIns="0" rtlCol="0"/>
            <a:lstStyle/>
            <a:p>
              <a:endParaRPr/>
            </a:p>
          </p:txBody>
        </p:sp>
      </p:grpSp>
      <p:sp>
        <p:nvSpPr>
          <p:cNvPr id="122" name="object 122"/>
          <p:cNvSpPr txBox="1"/>
          <p:nvPr/>
        </p:nvSpPr>
        <p:spPr>
          <a:xfrm>
            <a:off x="4261163" y="5771066"/>
            <a:ext cx="1939925" cy="313034"/>
          </a:xfrm>
          <a:prstGeom prst="rect">
            <a:avLst/>
          </a:prstGeom>
        </p:spPr>
        <p:txBody>
          <a:bodyPr vert="horz" wrap="square" lIns="0" tIns="29845" rIns="0" bIns="0" rtlCol="0" anchor="t">
            <a:spAutoFit/>
          </a:bodyPr>
          <a:lstStyle/>
          <a:p>
            <a:pPr marL="463550" marR="502920" indent="22225">
              <a:lnSpc>
                <a:spcPct val="87719"/>
              </a:lnSpc>
              <a:spcBef>
                <a:spcPts val="235"/>
              </a:spcBef>
            </a:pPr>
            <a:r>
              <a:rPr lang="en-US" sz="950" b="1" spc="-50" dirty="0">
                <a:latin typeface="Arial"/>
                <a:cs typeface="Arial"/>
              </a:rPr>
              <a:t>  </a:t>
            </a:r>
            <a:r>
              <a:rPr sz="950" b="1" spc="-50" dirty="0">
                <a:latin typeface="Arial"/>
                <a:cs typeface="Arial"/>
              </a:rPr>
              <a:t>Un</a:t>
            </a:r>
            <a:r>
              <a:rPr sz="950" b="1" spc="-25" dirty="0">
                <a:latin typeface="Arial"/>
                <a:cs typeface="Arial"/>
              </a:rPr>
              <a:t>it</a:t>
            </a:r>
            <a:r>
              <a:rPr sz="950" b="1" spc="-20" dirty="0">
                <a:latin typeface="Arial"/>
                <a:cs typeface="Arial"/>
              </a:rPr>
              <a:t> </a:t>
            </a:r>
            <a:r>
              <a:rPr sz="950" b="1" spc="-55" dirty="0">
                <a:latin typeface="Arial"/>
                <a:cs typeface="Arial"/>
              </a:rPr>
              <a:t>P</a:t>
            </a:r>
            <a:r>
              <a:rPr sz="950" b="1" spc="-40" dirty="0">
                <a:latin typeface="Arial"/>
                <a:cs typeface="Arial"/>
              </a:rPr>
              <a:t>IO</a:t>
            </a:r>
            <a:r>
              <a:rPr sz="950" b="1" spc="-20" dirty="0">
                <a:latin typeface="Arial"/>
                <a:cs typeface="Arial"/>
              </a:rPr>
              <a:t> </a:t>
            </a:r>
            <a:r>
              <a:rPr sz="950" b="1" spc="-40" dirty="0">
                <a:latin typeface="Arial"/>
                <a:cs typeface="Arial"/>
              </a:rPr>
              <a:t>Dut</a:t>
            </a:r>
            <a:r>
              <a:rPr sz="950" b="1" spc="-30" dirty="0">
                <a:latin typeface="Arial"/>
                <a:cs typeface="Arial"/>
              </a:rPr>
              <a:t>y</a:t>
            </a:r>
            <a:r>
              <a:rPr lang="en-US" sz="950" b="1" spc="-30" dirty="0">
                <a:latin typeface="Arial"/>
                <a:cs typeface="Arial"/>
              </a:rPr>
              <a:t>  </a:t>
            </a:r>
          </a:p>
          <a:p>
            <a:pPr marL="463550" marR="502920" indent="22225">
              <a:lnSpc>
                <a:spcPct val="87719"/>
              </a:lnSpc>
              <a:spcBef>
                <a:spcPts val="235"/>
              </a:spcBef>
            </a:pPr>
            <a:r>
              <a:rPr lang="en-US" sz="950" b="1" spc="-25" dirty="0">
                <a:latin typeface="Arial"/>
                <a:cs typeface="Arial"/>
              </a:rPr>
              <a:t> </a:t>
            </a:r>
            <a:r>
              <a:rPr sz="950" b="1" spc="-25" dirty="0">
                <a:latin typeface="Arial"/>
                <a:cs typeface="Arial"/>
              </a:rPr>
              <a:t>(</a:t>
            </a:r>
            <a:r>
              <a:rPr sz="950" b="1" spc="-40" dirty="0">
                <a:latin typeface="Arial"/>
                <a:cs typeface="Arial"/>
              </a:rPr>
              <a:t>4</a:t>
            </a:r>
            <a:r>
              <a:rPr sz="950" b="1" spc="-45" dirty="0">
                <a:latin typeface="Arial"/>
                <a:cs typeface="Arial"/>
              </a:rPr>
              <a:t>0</a:t>
            </a:r>
            <a:r>
              <a:rPr sz="950" b="1" spc="-35" dirty="0">
                <a:latin typeface="Arial"/>
                <a:cs typeface="Arial"/>
              </a:rPr>
              <a:t>8)</a:t>
            </a:r>
            <a:r>
              <a:rPr lang="en-US" sz="950" b="1" spc="-35" dirty="0">
                <a:latin typeface="Arial"/>
                <a:cs typeface="Arial"/>
              </a:rPr>
              <a:t>  </a:t>
            </a:r>
            <a:r>
              <a:rPr sz="950" b="1" spc="-40" dirty="0">
                <a:latin typeface="Arial"/>
                <a:cs typeface="Arial"/>
              </a:rPr>
              <a:t>2</a:t>
            </a:r>
            <a:r>
              <a:rPr sz="950" b="1" spc="-35" dirty="0">
                <a:latin typeface="Arial"/>
                <a:cs typeface="Arial"/>
              </a:rPr>
              <a:t>0</a:t>
            </a:r>
            <a:r>
              <a:rPr sz="950" b="1" spc="-40" dirty="0">
                <a:latin typeface="Arial"/>
                <a:cs typeface="Arial"/>
              </a:rPr>
              <a:t>1</a:t>
            </a:r>
            <a:r>
              <a:rPr sz="950" b="1" spc="-25" dirty="0">
                <a:latin typeface="Arial"/>
                <a:cs typeface="Arial"/>
              </a:rPr>
              <a:t>-</a:t>
            </a:r>
            <a:r>
              <a:rPr sz="950" b="1" spc="-40" dirty="0">
                <a:latin typeface="Arial"/>
                <a:cs typeface="Arial"/>
              </a:rPr>
              <a:t>4</a:t>
            </a:r>
            <a:r>
              <a:rPr sz="950" b="1" spc="-35" dirty="0">
                <a:latin typeface="Arial"/>
                <a:cs typeface="Arial"/>
              </a:rPr>
              <a:t>3</a:t>
            </a:r>
            <a:r>
              <a:rPr sz="950" b="1" spc="-40" dirty="0">
                <a:latin typeface="Arial"/>
                <a:cs typeface="Arial"/>
              </a:rPr>
              <a:t>78</a:t>
            </a:r>
            <a:endParaRPr sz="950" dirty="0">
              <a:latin typeface="Arial"/>
              <a:cs typeface="Arial"/>
            </a:endParaRPr>
          </a:p>
        </p:txBody>
      </p:sp>
      <p:grpSp>
        <p:nvGrpSpPr>
          <p:cNvPr id="123" name="object 123"/>
          <p:cNvGrpSpPr/>
          <p:nvPr/>
        </p:nvGrpSpPr>
        <p:grpSpPr>
          <a:xfrm>
            <a:off x="6127595" y="3198662"/>
            <a:ext cx="1874520" cy="607695"/>
            <a:chOff x="7268493" y="4499977"/>
            <a:chExt cx="1874520" cy="607695"/>
          </a:xfrm>
        </p:grpSpPr>
        <p:sp>
          <p:nvSpPr>
            <p:cNvPr id="124" name="object 124"/>
            <p:cNvSpPr/>
            <p:nvPr/>
          </p:nvSpPr>
          <p:spPr>
            <a:xfrm>
              <a:off x="7290867" y="4524184"/>
              <a:ext cx="1852295" cy="583565"/>
            </a:xfrm>
            <a:custGeom>
              <a:avLst/>
              <a:gdLst/>
              <a:ahLst/>
              <a:cxnLst/>
              <a:rect l="l" t="t" r="r" b="b"/>
              <a:pathLst>
                <a:path w="1852295" h="583564">
                  <a:moveTo>
                    <a:pt x="1852079" y="0"/>
                  </a:moveTo>
                  <a:lnTo>
                    <a:pt x="0" y="0"/>
                  </a:lnTo>
                  <a:lnTo>
                    <a:pt x="0" y="583260"/>
                  </a:lnTo>
                  <a:lnTo>
                    <a:pt x="1852079" y="583260"/>
                  </a:lnTo>
                  <a:lnTo>
                    <a:pt x="1852079" y="574179"/>
                  </a:lnTo>
                  <a:lnTo>
                    <a:pt x="1852079" y="565111"/>
                  </a:lnTo>
                  <a:lnTo>
                    <a:pt x="1852079" y="18148"/>
                  </a:lnTo>
                  <a:lnTo>
                    <a:pt x="1852079" y="9080"/>
                  </a:lnTo>
                  <a:lnTo>
                    <a:pt x="1852079" y="0"/>
                  </a:lnTo>
                  <a:close/>
                </a:path>
              </a:pathLst>
            </a:custGeom>
            <a:solidFill>
              <a:srgbClr val="808080"/>
            </a:solidFill>
          </p:spPr>
          <p:txBody>
            <a:bodyPr wrap="square" lIns="0" tIns="0" rIns="0" bIns="0" rtlCol="0"/>
            <a:lstStyle/>
            <a:p>
              <a:endParaRPr/>
            </a:p>
          </p:txBody>
        </p:sp>
        <p:sp>
          <p:nvSpPr>
            <p:cNvPr id="125" name="object 125"/>
            <p:cNvSpPr/>
            <p:nvPr/>
          </p:nvSpPr>
          <p:spPr>
            <a:xfrm>
              <a:off x="7276884" y="4509053"/>
              <a:ext cx="1835785" cy="565150"/>
            </a:xfrm>
            <a:custGeom>
              <a:avLst/>
              <a:gdLst/>
              <a:ahLst/>
              <a:cxnLst/>
              <a:rect l="l" t="t" r="r" b="b"/>
              <a:pathLst>
                <a:path w="1835784" h="565150">
                  <a:moveTo>
                    <a:pt x="1835299" y="0"/>
                  </a:moveTo>
                  <a:lnTo>
                    <a:pt x="0" y="0"/>
                  </a:lnTo>
                  <a:lnTo>
                    <a:pt x="0" y="565109"/>
                  </a:lnTo>
                  <a:lnTo>
                    <a:pt x="1835299" y="565109"/>
                  </a:lnTo>
                  <a:lnTo>
                    <a:pt x="1835299" y="0"/>
                  </a:lnTo>
                  <a:close/>
                </a:path>
              </a:pathLst>
            </a:custGeom>
            <a:solidFill>
              <a:srgbClr val="FFFFFF"/>
            </a:solidFill>
          </p:spPr>
          <p:txBody>
            <a:bodyPr wrap="square" lIns="0" tIns="0" rIns="0" bIns="0" rtlCol="0"/>
            <a:lstStyle/>
            <a:p>
              <a:endParaRPr/>
            </a:p>
          </p:txBody>
        </p:sp>
        <p:sp>
          <p:nvSpPr>
            <p:cNvPr id="126" name="object 126"/>
            <p:cNvSpPr/>
            <p:nvPr/>
          </p:nvSpPr>
          <p:spPr>
            <a:xfrm>
              <a:off x="7268493" y="4499977"/>
              <a:ext cx="1852295" cy="583565"/>
            </a:xfrm>
            <a:custGeom>
              <a:avLst/>
              <a:gdLst/>
              <a:ahLst/>
              <a:cxnLst/>
              <a:rect l="l" t="t" r="r" b="b"/>
              <a:pathLst>
                <a:path w="1852295" h="583564">
                  <a:moveTo>
                    <a:pt x="1852080" y="0"/>
                  </a:moveTo>
                  <a:lnTo>
                    <a:pt x="0" y="0"/>
                  </a:lnTo>
                  <a:lnTo>
                    <a:pt x="0" y="583260"/>
                  </a:lnTo>
                  <a:lnTo>
                    <a:pt x="1852080" y="583260"/>
                  </a:lnTo>
                  <a:lnTo>
                    <a:pt x="1852080" y="574184"/>
                  </a:lnTo>
                  <a:lnTo>
                    <a:pt x="16781" y="574184"/>
                  </a:lnTo>
                  <a:lnTo>
                    <a:pt x="8390" y="565109"/>
                  </a:lnTo>
                  <a:lnTo>
                    <a:pt x="16781" y="565109"/>
                  </a:lnTo>
                  <a:lnTo>
                    <a:pt x="16781" y="18151"/>
                  </a:lnTo>
                  <a:lnTo>
                    <a:pt x="8390" y="18151"/>
                  </a:lnTo>
                  <a:lnTo>
                    <a:pt x="16781" y="9075"/>
                  </a:lnTo>
                  <a:lnTo>
                    <a:pt x="1852080" y="9075"/>
                  </a:lnTo>
                  <a:lnTo>
                    <a:pt x="1852080" y="0"/>
                  </a:lnTo>
                  <a:close/>
                </a:path>
                <a:path w="1852295" h="583564">
                  <a:moveTo>
                    <a:pt x="16781" y="565109"/>
                  </a:moveTo>
                  <a:lnTo>
                    <a:pt x="8390" y="565109"/>
                  </a:lnTo>
                  <a:lnTo>
                    <a:pt x="16781" y="574184"/>
                  </a:lnTo>
                  <a:lnTo>
                    <a:pt x="16781" y="565109"/>
                  </a:lnTo>
                  <a:close/>
                </a:path>
                <a:path w="1852295" h="583564">
                  <a:moveTo>
                    <a:pt x="1835299" y="565109"/>
                  </a:moveTo>
                  <a:lnTo>
                    <a:pt x="16781" y="565109"/>
                  </a:lnTo>
                  <a:lnTo>
                    <a:pt x="16781" y="574184"/>
                  </a:lnTo>
                  <a:lnTo>
                    <a:pt x="1835299" y="574184"/>
                  </a:lnTo>
                  <a:lnTo>
                    <a:pt x="1835299" y="565109"/>
                  </a:lnTo>
                  <a:close/>
                </a:path>
                <a:path w="1852295" h="583564">
                  <a:moveTo>
                    <a:pt x="1835299" y="9075"/>
                  </a:moveTo>
                  <a:lnTo>
                    <a:pt x="1835299" y="574184"/>
                  </a:lnTo>
                  <a:lnTo>
                    <a:pt x="1843689" y="565109"/>
                  </a:lnTo>
                  <a:lnTo>
                    <a:pt x="1852080" y="565109"/>
                  </a:lnTo>
                  <a:lnTo>
                    <a:pt x="1852080" y="18151"/>
                  </a:lnTo>
                  <a:lnTo>
                    <a:pt x="1843689" y="18151"/>
                  </a:lnTo>
                  <a:lnTo>
                    <a:pt x="1835299" y="9075"/>
                  </a:lnTo>
                  <a:close/>
                </a:path>
                <a:path w="1852295" h="583564">
                  <a:moveTo>
                    <a:pt x="1852080" y="565109"/>
                  </a:moveTo>
                  <a:lnTo>
                    <a:pt x="1843689" y="565109"/>
                  </a:lnTo>
                  <a:lnTo>
                    <a:pt x="1835299" y="574184"/>
                  </a:lnTo>
                  <a:lnTo>
                    <a:pt x="1852080" y="574184"/>
                  </a:lnTo>
                  <a:lnTo>
                    <a:pt x="1852080" y="565109"/>
                  </a:lnTo>
                  <a:close/>
                </a:path>
                <a:path w="1852295" h="583564">
                  <a:moveTo>
                    <a:pt x="16781" y="9075"/>
                  </a:moveTo>
                  <a:lnTo>
                    <a:pt x="8390" y="18151"/>
                  </a:lnTo>
                  <a:lnTo>
                    <a:pt x="16781" y="18151"/>
                  </a:lnTo>
                  <a:lnTo>
                    <a:pt x="16781" y="9075"/>
                  </a:lnTo>
                  <a:close/>
                </a:path>
                <a:path w="1852295" h="583564">
                  <a:moveTo>
                    <a:pt x="1835299" y="9075"/>
                  </a:moveTo>
                  <a:lnTo>
                    <a:pt x="16781" y="9075"/>
                  </a:lnTo>
                  <a:lnTo>
                    <a:pt x="16781" y="18151"/>
                  </a:lnTo>
                  <a:lnTo>
                    <a:pt x="1835299" y="18151"/>
                  </a:lnTo>
                  <a:lnTo>
                    <a:pt x="1835299" y="9075"/>
                  </a:lnTo>
                  <a:close/>
                </a:path>
                <a:path w="1852295" h="583564">
                  <a:moveTo>
                    <a:pt x="1852080" y="9075"/>
                  </a:moveTo>
                  <a:lnTo>
                    <a:pt x="1835299" y="9075"/>
                  </a:lnTo>
                  <a:lnTo>
                    <a:pt x="1843689" y="18151"/>
                  </a:lnTo>
                  <a:lnTo>
                    <a:pt x="1852080" y="18151"/>
                  </a:lnTo>
                  <a:lnTo>
                    <a:pt x="1852080" y="9075"/>
                  </a:lnTo>
                  <a:close/>
                </a:path>
              </a:pathLst>
            </a:custGeom>
            <a:solidFill>
              <a:srgbClr val="000000"/>
            </a:solidFill>
          </p:spPr>
          <p:txBody>
            <a:bodyPr wrap="square" lIns="0" tIns="0" rIns="0" bIns="0" rtlCol="0"/>
            <a:lstStyle/>
            <a:p>
              <a:endParaRPr/>
            </a:p>
          </p:txBody>
        </p:sp>
      </p:grpSp>
      <p:sp>
        <p:nvSpPr>
          <p:cNvPr id="127" name="object 127"/>
          <p:cNvSpPr txBox="1"/>
          <p:nvPr/>
        </p:nvSpPr>
        <p:spPr>
          <a:xfrm>
            <a:off x="6157883" y="3276401"/>
            <a:ext cx="1835785" cy="397609"/>
          </a:xfrm>
          <a:prstGeom prst="rect">
            <a:avLst/>
          </a:prstGeom>
        </p:spPr>
        <p:txBody>
          <a:bodyPr vert="horz" wrap="square" lIns="0" tIns="20955" rIns="0" bIns="0" rtlCol="0" anchor="t">
            <a:spAutoFit/>
          </a:bodyPr>
          <a:lstStyle/>
          <a:p>
            <a:pPr marR="36830" algn="ctr">
              <a:lnSpc>
                <a:spcPct val="89314"/>
              </a:lnSpc>
              <a:spcBef>
                <a:spcPts val="165"/>
              </a:spcBef>
            </a:pPr>
            <a:r>
              <a:rPr sz="950" b="1" spc="-55" dirty="0">
                <a:latin typeface="Arial"/>
                <a:cs typeface="Arial"/>
              </a:rPr>
              <a:t>HE</a:t>
            </a:r>
            <a:r>
              <a:rPr sz="950" b="1" spc="-45" dirty="0">
                <a:latin typeface="Arial"/>
                <a:cs typeface="Arial"/>
              </a:rPr>
              <a:t>A</a:t>
            </a:r>
            <a:r>
              <a:rPr sz="950" b="1" spc="-55" dirty="0">
                <a:latin typeface="Arial"/>
                <a:cs typeface="Arial"/>
              </a:rPr>
              <a:t>V</a:t>
            </a:r>
            <a:r>
              <a:rPr sz="950" b="1" spc="-50" dirty="0">
                <a:latin typeface="Arial"/>
                <a:cs typeface="Arial"/>
              </a:rPr>
              <a:t>Y</a:t>
            </a:r>
            <a:r>
              <a:rPr sz="950" b="1" spc="-15" dirty="0">
                <a:latin typeface="Arial"/>
                <a:cs typeface="Arial"/>
              </a:rPr>
              <a:t> </a:t>
            </a:r>
            <a:r>
              <a:rPr sz="950" b="1" spc="-55" dirty="0">
                <a:latin typeface="Arial"/>
                <a:cs typeface="Arial"/>
              </a:rPr>
              <a:t>E</a:t>
            </a:r>
            <a:r>
              <a:rPr sz="950" b="1" spc="-60" dirty="0">
                <a:latin typeface="Arial"/>
                <a:cs typeface="Arial"/>
              </a:rPr>
              <a:t>Q</a:t>
            </a:r>
            <a:r>
              <a:rPr sz="950" b="1" spc="-55" dirty="0">
                <a:latin typeface="Arial"/>
                <a:cs typeface="Arial"/>
              </a:rPr>
              <a:t>U</a:t>
            </a:r>
            <a:r>
              <a:rPr sz="950" b="1" spc="-15" dirty="0">
                <a:latin typeface="Arial"/>
                <a:cs typeface="Arial"/>
              </a:rPr>
              <a:t>I</a:t>
            </a:r>
            <a:r>
              <a:rPr sz="950" b="1" spc="-55" dirty="0">
                <a:latin typeface="Arial"/>
                <a:cs typeface="Arial"/>
              </a:rPr>
              <a:t>PME</a:t>
            </a:r>
            <a:r>
              <a:rPr sz="950" b="1" spc="-50" dirty="0">
                <a:latin typeface="Arial"/>
                <a:cs typeface="Arial"/>
              </a:rPr>
              <a:t>NT</a:t>
            </a:r>
            <a:r>
              <a:rPr sz="950" b="1" spc="-20" dirty="0">
                <a:latin typeface="Arial"/>
                <a:cs typeface="Arial"/>
              </a:rPr>
              <a:t> </a:t>
            </a:r>
            <a:r>
              <a:rPr sz="950" b="1" spc="-55" dirty="0">
                <a:latin typeface="Arial"/>
                <a:cs typeface="Arial"/>
              </a:rPr>
              <a:t>ME</a:t>
            </a:r>
            <a:r>
              <a:rPr sz="950" b="1" spc="-45" dirty="0">
                <a:latin typeface="Arial"/>
                <a:cs typeface="Arial"/>
              </a:rPr>
              <a:t>C</a:t>
            </a:r>
            <a:r>
              <a:rPr sz="950" b="1" spc="-40" dirty="0">
                <a:latin typeface="Arial"/>
                <a:cs typeface="Arial"/>
              </a:rPr>
              <a:t>H.</a:t>
            </a:r>
            <a:endParaRPr lang="en-US" sz="950" dirty="0">
              <a:latin typeface="Arial"/>
              <a:cs typeface="Arial"/>
            </a:endParaRPr>
          </a:p>
          <a:p>
            <a:pPr marR="38100" algn="ctr">
              <a:lnSpc>
                <a:spcPct val="87719"/>
              </a:lnSpc>
            </a:pPr>
            <a:r>
              <a:rPr sz="950" b="1" spc="-50" dirty="0">
                <a:latin typeface="Arial"/>
                <a:cs typeface="Arial"/>
              </a:rPr>
              <a:t>R1</a:t>
            </a:r>
            <a:r>
              <a:rPr sz="950" b="1" spc="-45" dirty="0">
                <a:latin typeface="Arial"/>
                <a:cs typeface="Arial"/>
              </a:rPr>
              <a:t>6</a:t>
            </a:r>
            <a:r>
              <a:rPr sz="950" b="1" spc="-35" dirty="0">
                <a:latin typeface="Arial"/>
                <a:cs typeface="Arial"/>
              </a:rPr>
              <a:t>3</a:t>
            </a:r>
            <a:r>
              <a:rPr sz="950" b="1" spc="-40" dirty="0">
                <a:latin typeface="Arial"/>
                <a:cs typeface="Arial"/>
              </a:rPr>
              <a:t>7</a:t>
            </a:r>
            <a:r>
              <a:rPr sz="950" b="1" spc="-25" dirty="0">
                <a:latin typeface="Arial"/>
                <a:cs typeface="Arial"/>
              </a:rPr>
              <a:t> </a:t>
            </a:r>
            <a:r>
              <a:rPr sz="950" b="1" spc="-55" dirty="0">
                <a:latin typeface="Arial"/>
                <a:cs typeface="Arial"/>
              </a:rPr>
              <a:t>K</a:t>
            </a:r>
            <a:r>
              <a:rPr sz="950" b="1" spc="-35" dirty="0">
                <a:latin typeface="Arial"/>
                <a:cs typeface="Arial"/>
              </a:rPr>
              <a:t>evin</a:t>
            </a:r>
            <a:r>
              <a:rPr sz="950" b="1" spc="-20" dirty="0">
                <a:latin typeface="Arial"/>
                <a:cs typeface="Arial"/>
              </a:rPr>
              <a:t> </a:t>
            </a:r>
            <a:r>
              <a:rPr sz="950" b="1" spc="-60" dirty="0">
                <a:latin typeface="Arial"/>
                <a:cs typeface="Arial"/>
              </a:rPr>
              <a:t>M</a:t>
            </a:r>
            <a:r>
              <a:rPr sz="950" b="1" spc="-35" dirty="0">
                <a:latin typeface="Arial"/>
                <a:cs typeface="Arial"/>
              </a:rPr>
              <a:t>urr</a:t>
            </a:r>
            <a:r>
              <a:rPr sz="950" b="1" spc="-40" dirty="0">
                <a:latin typeface="Arial"/>
                <a:cs typeface="Arial"/>
              </a:rPr>
              <a:t>y</a:t>
            </a:r>
            <a:endParaRPr sz="950" dirty="0">
              <a:latin typeface="Arial"/>
              <a:cs typeface="Arial"/>
            </a:endParaRPr>
          </a:p>
          <a:p>
            <a:pPr marR="34925" algn="ctr">
              <a:lnSpc>
                <a:spcPct val="89572"/>
              </a:lnSpc>
            </a:pPr>
            <a:r>
              <a:rPr sz="850" spc="-30" dirty="0">
                <a:latin typeface="Arial"/>
                <a:cs typeface="Arial"/>
              </a:rPr>
              <a:t>Cel</a:t>
            </a:r>
            <a:r>
              <a:rPr sz="850" spc="-15" dirty="0">
                <a:latin typeface="Arial"/>
                <a:cs typeface="Arial"/>
              </a:rPr>
              <a:t>l</a:t>
            </a:r>
            <a:r>
              <a:rPr sz="850" spc="-10" dirty="0">
                <a:latin typeface="Arial"/>
                <a:cs typeface="Arial"/>
              </a:rPr>
              <a:t>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35" dirty="0">
                <a:latin typeface="Arial"/>
                <a:cs typeface="Arial"/>
              </a:rPr>
              <a:t>2</a:t>
            </a:r>
            <a:r>
              <a:rPr sz="850" spc="-45" dirty="0">
                <a:latin typeface="Arial"/>
                <a:cs typeface="Arial"/>
              </a:rPr>
              <a:t>3</a:t>
            </a:r>
            <a:r>
              <a:rPr sz="850" spc="-30" dirty="0">
                <a:latin typeface="Arial"/>
                <a:cs typeface="Arial"/>
              </a:rPr>
              <a:t>4</a:t>
            </a:r>
            <a:r>
              <a:rPr sz="850" spc="-20" dirty="0">
                <a:latin typeface="Arial"/>
                <a:cs typeface="Arial"/>
              </a:rPr>
              <a:t>-</a:t>
            </a:r>
            <a:r>
              <a:rPr sz="850" spc="-35" dirty="0">
                <a:latin typeface="Arial"/>
                <a:cs typeface="Arial"/>
              </a:rPr>
              <a:t>1</a:t>
            </a:r>
            <a:r>
              <a:rPr sz="850" spc="-45" dirty="0">
                <a:latin typeface="Arial"/>
                <a:cs typeface="Arial"/>
              </a:rPr>
              <a:t>1</a:t>
            </a:r>
            <a:r>
              <a:rPr sz="850" spc="-35" dirty="0">
                <a:latin typeface="Arial"/>
                <a:cs typeface="Arial"/>
              </a:rPr>
              <a:t>06</a:t>
            </a:r>
            <a:endParaRPr sz="850" dirty="0">
              <a:latin typeface="Arial"/>
              <a:cs typeface="Arial"/>
            </a:endParaRPr>
          </a:p>
        </p:txBody>
      </p:sp>
      <p:grpSp>
        <p:nvGrpSpPr>
          <p:cNvPr id="128" name="object 128"/>
          <p:cNvGrpSpPr/>
          <p:nvPr/>
        </p:nvGrpSpPr>
        <p:grpSpPr>
          <a:xfrm>
            <a:off x="8088191" y="2421277"/>
            <a:ext cx="1851660" cy="696595"/>
            <a:chOff x="9257619" y="3208213"/>
            <a:chExt cx="1851660" cy="696595"/>
          </a:xfrm>
        </p:grpSpPr>
        <p:sp>
          <p:nvSpPr>
            <p:cNvPr id="129" name="object 129"/>
            <p:cNvSpPr/>
            <p:nvPr/>
          </p:nvSpPr>
          <p:spPr>
            <a:xfrm>
              <a:off x="9279991" y="3232416"/>
              <a:ext cx="1829435" cy="672465"/>
            </a:xfrm>
            <a:custGeom>
              <a:avLst/>
              <a:gdLst/>
              <a:ahLst/>
              <a:cxnLst/>
              <a:rect l="l" t="t" r="r" b="b"/>
              <a:pathLst>
                <a:path w="1829434" h="672464">
                  <a:moveTo>
                    <a:pt x="1829142" y="0"/>
                  </a:moveTo>
                  <a:lnTo>
                    <a:pt x="0" y="0"/>
                  </a:lnTo>
                  <a:lnTo>
                    <a:pt x="0" y="672211"/>
                  </a:lnTo>
                  <a:lnTo>
                    <a:pt x="1829142" y="672211"/>
                  </a:lnTo>
                  <a:lnTo>
                    <a:pt x="1829142" y="663130"/>
                  </a:lnTo>
                  <a:lnTo>
                    <a:pt x="1829142" y="654050"/>
                  </a:lnTo>
                  <a:lnTo>
                    <a:pt x="1829142" y="18161"/>
                  </a:lnTo>
                  <a:lnTo>
                    <a:pt x="1829142" y="9080"/>
                  </a:lnTo>
                  <a:lnTo>
                    <a:pt x="1829142" y="0"/>
                  </a:lnTo>
                  <a:close/>
                </a:path>
              </a:pathLst>
            </a:custGeom>
            <a:solidFill>
              <a:srgbClr val="808080"/>
            </a:solidFill>
          </p:spPr>
          <p:txBody>
            <a:bodyPr wrap="square" lIns="0" tIns="0" rIns="0" bIns="0" rtlCol="0"/>
            <a:lstStyle/>
            <a:p>
              <a:endParaRPr/>
            </a:p>
          </p:txBody>
        </p:sp>
        <p:sp>
          <p:nvSpPr>
            <p:cNvPr id="130" name="object 130"/>
            <p:cNvSpPr/>
            <p:nvPr/>
          </p:nvSpPr>
          <p:spPr>
            <a:xfrm>
              <a:off x="9266010" y="3217288"/>
              <a:ext cx="1812925" cy="654050"/>
            </a:xfrm>
            <a:custGeom>
              <a:avLst/>
              <a:gdLst/>
              <a:ahLst/>
              <a:cxnLst/>
              <a:rect l="l" t="t" r="r" b="b"/>
              <a:pathLst>
                <a:path w="1812925" h="654050">
                  <a:moveTo>
                    <a:pt x="1812364" y="0"/>
                  </a:moveTo>
                  <a:lnTo>
                    <a:pt x="0" y="0"/>
                  </a:lnTo>
                  <a:lnTo>
                    <a:pt x="0" y="654050"/>
                  </a:lnTo>
                  <a:lnTo>
                    <a:pt x="1812364" y="654050"/>
                  </a:lnTo>
                  <a:lnTo>
                    <a:pt x="1812364" y="0"/>
                  </a:lnTo>
                  <a:close/>
                </a:path>
              </a:pathLst>
            </a:custGeom>
            <a:solidFill>
              <a:srgbClr val="FFFFFF"/>
            </a:solidFill>
          </p:spPr>
          <p:txBody>
            <a:bodyPr wrap="square" lIns="0" tIns="0" rIns="0" bIns="0" rtlCol="0"/>
            <a:lstStyle/>
            <a:p>
              <a:endParaRPr/>
            </a:p>
          </p:txBody>
        </p:sp>
        <p:sp>
          <p:nvSpPr>
            <p:cNvPr id="131" name="object 131"/>
            <p:cNvSpPr/>
            <p:nvPr/>
          </p:nvSpPr>
          <p:spPr>
            <a:xfrm>
              <a:off x="9257619" y="3208213"/>
              <a:ext cx="1829435" cy="672465"/>
            </a:xfrm>
            <a:custGeom>
              <a:avLst/>
              <a:gdLst/>
              <a:ahLst/>
              <a:cxnLst/>
              <a:rect l="l" t="t" r="r" b="b"/>
              <a:pathLst>
                <a:path w="1829434" h="672464">
                  <a:moveTo>
                    <a:pt x="1829146" y="0"/>
                  </a:moveTo>
                  <a:lnTo>
                    <a:pt x="0" y="0"/>
                  </a:lnTo>
                  <a:lnTo>
                    <a:pt x="0" y="672201"/>
                  </a:lnTo>
                  <a:lnTo>
                    <a:pt x="1829146" y="672201"/>
                  </a:lnTo>
                  <a:lnTo>
                    <a:pt x="1829146" y="663125"/>
                  </a:lnTo>
                  <a:lnTo>
                    <a:pt x="16781" y="663125"/>
                  </a:lnTo>
                  <a:lnTo>
                    <a:pt x="8390" y="654050"/>
                  </a:lnTo>
                  <a:lnTo>
                    <a:pt x="16781" y="654050"/>
                  </a:lnTo>
                  <a:lnTo>
                    <a:pt x="16781" y="18151"/>
                  </a:lnTo>
                  <a:lnTo>
                    <a:pt x="8390" y="18151"/>
                  </a:lnTo>
                  <a:lnTo>
                    <a:pt x="16781" y="9075"/>
                  </a:lnTo>
                  <a:lnTo>
                    <a:pt x="1829146" y="9075"/>
                  </a:lnTo>
                  <a:lnTo>
                    <a:pt x="1829146" y="0"/>
                  </a:lnTo>
                  <a:close/>
                </a:path>
                <a:path w="1829434" h="672464">
                  <a:moveTo>
                    <a:pt x="16781" y="654050"/>
                  </a:moveTo>
                  <a:lnTo>
                    <a:pt x="8390" y="654050"/>
                  </a:lnTo>
                  <a:lnTo>
                    <a:pt x="16781" y="663125"/>
                  </a:lnTo>
                  <a:lnTo>
                    <a:pt x="16781" y="654050"/>
                  </a:lnTo>
                  <a:close/>
                </a:path>
                <a:path w="1829434" h="672464">
                  <a:moveTo>
                    <a:pt x="1812364" y="654050"/>
                  </a:moveTo>
                  <a:lnTo>
                    <a:pt x="16781" y="654050"/>
                  </a:lnTo>
                  <a:lnTo>
                    <a:pt x="16781" y="663125"/>
                  </a:lnTo>
                  <a:lnTo>
                    <a:pt x="1812364" y="663125"/>
                  </a:lnTo>
                  <a:lnTo>
                    <a:pt x="1812364" y="654050"/>
                  </a:lnTo>
                  <a:close/>
                </a:path>
                <a:path w="1829434" h="672464">
                  <a:moveTo>
                    <a:pt x="1812364" y="9075"/>
                  </a:moveTo>
                  <a:lnTo>
                    <a:pt x="1812364" y="663125"/>
                  </a:lnTo>
                  <a:lnTo>
                    <a:pt x="1820755" y="654050"/>
                  </a:lnTo>
                  <a:lnTo>
                    <a:pt x="1829146" y="654050"/>
                  </a:lnTo>
                  <a:lnTo>
                    <a:pt x="1829146" y="18151"/>
                  </a:lnTo>
                  <a:lnTo>
                    <a:pt x="1820755" y="18151"/>
                  </a:lnTo>
                  <a:lnTo>
                    <a:pt x="1812364" y="9075"/>
                  </a:lnTo>
                  <a:close/>
                </a:path>
                <a:path w="1829434" h="672464">
                  <a:moveTo>
                    <a:pt x="1829146" y="654050"/>
                  </a:moveTo>
                  <a:lnTo>
                    <a:pt x="1820755" y="654050"/>
                  </a:lnTo>
                  <a:lnTo>
                    <a:pt x="1812364" y="663125"/>
                  </a:lnTo>
                  <a:lnTo>
                    <a:pt x="1829146" y="663125"/>
                  </a:lnTo>
                  <a:lnTo>
                    <a:pt x="1829146" y="654050"/>
                  </a:lnTo>
                  <a:close/>
                </a:path>
                <a:path w="1829434" h="672464">
                  <a:moveTo>
                    <a:pt x="16781" y="9075"/>
                  </a:moveTo>
                  <a:lnTo>
                    <a:pt x="8390" y="18151"/>
                  </a:lnTo>
                  <a:lnTo>
                    <a:pt x="16781" y="18151"/>
                  </a:lnTo>
                  <a:lnTo>
                    <a:pt x="16781" y="9075"/>
                  </a:lnTo>
                  <a:close/>
                </a:path>
                <a:path w="1829434" h="672464">
                  <a:moveTo>
                    <a:pt x="1812364" y="9075"/>
                  </a:moveTo>
                  <a:lnTo>
                    <a:pt x="16781" y="9075"/>
                  </a:lnTo>
                  <a:lnTo>
                    <a:pt x="16781" y="18151"/>
                  </a:lnTo>
                  <a:lnTo>
                    <a:pt x="1812364" y="18151"/>
                  </a:lnTo>
                  <a:lnTo>
                    <a:pt x="1812364" y="9075"/>
                  </a:lnTo>
                  <a:close/>
                </a:path>
                <a:path w="1829434" h="672464">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132" name="object 132"/>
          <p:cNvSpPr txBox="1"/>
          <p:nvPr/>
        </p:nvSpPr>
        <p:spPr>
          <a:xfrm>
            <a:off x="8137775" y="2478661"/>
            <a:ext cx="1812925" cy="513346"/>
          </a:xfrm>
          <a:prstGeom prst="rect">
            <a:avLst/>
          </a:prstGeom>
        </p:spPr>
        <p:txBody>
          <a:bodyPr vert="horz" wrap="square" lIns="0" tIns="21590" rIns="0" bIns="0" rtlCol="0" anchor="t">
            <a:spAutoFit/>
          </a:bodyPr>
          <a:lstStyle/>
          <a:p>
            <a:pPr marL="182880">
              <a:lnSpc>
                <a:spcPct val="89314"/>
              </a:lnSpc>
              <a:spcBef>
                <a:spcPts val="170"/>
              </a:spcBef>
            </a:pPr>
            <a:r>
              <a:rPr sz="950" b="1" spc="-60" dirty="0">
                <a:latin typeface="Arial"/>
                <a:cs typeface="Arial"/>
              </a:rPr>
              <a:t>MORG</a:t>
            </a:r>
            <a:r>
              <a:rPr sz="950" b="1" spc="-55" dirty="0">
                <a:latin typeface="Arial"/>
                <a:cs typeface="Arial"/>
              </a:rPr>
              <a:t>AN</a:t>
            </a:r>
            <a:r>
              <a:rPr sz="950" b="1" spc="-20" dirty="0">
                <a:latin typeface="Arial"/>
                <a:cs typeface="Arial"/>
              </a:rPr>
              <a:t> </a:t>
            </a:r>
            <a:r>
              <a:rPr sz="950" b="1" spc="-40" dirty="0">
                <a:latin typeface="Arial"/>
                <a:cs typeface="Arial"/>
              </a:rPr>
              <a:t>HIL</a:t>
            </a:r>
            <a:r>
              <a:rPr sz="950" b="1" spc="-45" dirty="0">
                <a:latin typeface="Arial"/>
                <a:cs typeface="Arial"/>
              </a:rPr>
              <a:t>L</a:t>
            </a:r>
            <a:r>
              <a:rPr sz="950" b="1" spc="-20" dirty="0">
                <a:latin typeface="Arial"/>
                <a:cs typeface="Arial"/>
              </a:rPr>
              <a:t> </a:t>
            </a:r>
            <a:r>
              <a:rPr sz="950" b="1" spc="-40" dirty="0">
                <a:latin typeface="Arial"/>
                <a:cs typeface="Arial"/>
              </a:rPr>
              <a:t>CI</a:t>
            </a:r>
            <a:r>
              <a:rPr sz="950" b="1" spc="-35" dirty="0">
                <a:latin typeface="Arial"/>
                <a:cs typeface="Arial"/>
              </a:rPr>
              <a:t>T</a:t>
            </a:r>
            <a:r>
              <a:rPr sz="950" b="1" spc="-50" dirty="0">
                <a:latin typeface="Arial"/>
                <a:cs typeface="Arial"/>
              </a:rPr>
              <a:t>Y</a:t>
            </a:r>
            <a:r>
              <a:rPr sz="950" b="1" spc="-25" dirty="0">
                <a:latin typeface="Arial"/>
                <a:cs typeface="Arial"/>
              </a:rPr>
              <a:t> </a:t>
            </a:r>
            <a:r>
              <a:rPr sz="950" b="1" spc="-55" dirty="0">
                <a:latin typeface="Arial"/>
                <a:cs typeface="Arial"/>
              </a:rPr>
              <a:t>BA</a:t>
            </a:r>
            <a:r>
              <a:rPr sz="950" b="1" spc="-35" dirty="0">
                <a:latin typeface="Arial"/>
                <a:cs typeface="Arial"/>
              </a:rPr>
              <a:t>T</a:t>
            </a:r>
            <a:r>
              <a:rPr sz="950" b="1" spc="-45" dirty="0">
                <a:latin typeface="Arial"/>
                <a:cs typeface="Arial"/>
              </a:rPr>
              <a:t>T</a:t>
            </a:r>
            <a:endParaRPr lang="en-US" sz="950" dirty="0">
              <a:latin typeface="Arial"/>
              <a:cs typeface="Arial"/>
            </a:endParaRPr>
          </a:p>
          <a:p>
            <a:pPr marL="440690">
              <a:lnSpc>
                <a:spcPct val="87719"/>
              </a:lnSpc>
            </a:pPr>
            <a:r>
              <a:rPr sz="950" b="1" spc="-55" dirty="0">
                <a:latin typeface="Arial"/>
                <a:cs typeface="Arial"/>
              </a:rPr>
              <a:t>B</a:t>
            </a:r>
            <a:r>
              <a:rPr sz="950" b="1" spc="-45" dirty="0">
                <a:latin typeface="Arial"/>
                <a:cs typeface="Arial"/>
              </a:rPr>
              <a:t>5</a:t>
            </a:r>
            <a:r>
              <a:rPr sz="950" b="1" spc="-40" dirty="0">
                <a:latin typeface="Arial"/>
                <a:cs typeface="Arial"/>
              </a:rPr>
              <a:t>7</a:t>
            </a:r>
            <a:r>
              <a:rPr sz="950" b="1" spc="-25" dirty="0">
                <a:latin typeface="Arial"/>
                <a:cs typeface="Arial"/>
              </a:rPr>
              <a:t> </a:t>
            </a:r>
            <a:r>
              <a:rPr lang="en-US" sz="950" b="1" spc="-35" dirty="0">
                <a:latin typeface="Arial"/>
                <a:cs typeface="Arial"/>
              </a:rPr>
              <a:t>Brad Terry</a:t>
            </a:r>
            <a:endParaRPr sz="950" dirty="0">
              <a:latin typeface="Arial"/>
              <a:cs typeface="Arial"/>
            </a:endParaRPr>
          </a:p>
          <a:p>
            <a:pPr marL="439420">
              <a:lnSpc>
                <a:spcPct val="88235"/>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7</a:t>
            </a:r>
            <a:r>
              <a:rPr sz="850" spc="-35" dirty="0">
                <a:latin typeface="Arial"/>
                <a:cs typeface="Arial"/>
              </a:rPr>
              <a:t>2</a:t>
            </a:r>
            <a:r>
              <a:rPr sz="850" spc="-30" dirty="0">
                <a:latin typeface="Arial"/>
                <a:cs typeface="Arial"/>
              </a:rPr>
              <a:t>2</a:t>
            </a:r>
            <a:r>
              <a:rPr sz="850" spc="-20" dirty="0">
                <a:latin typeface="Arial"/>
                <a:cs typeface="Arial"/>
              </a:rPr>
              <a:t>-</a:t>
            </a:r>
            <a:r>
              <a:rPr sz="850" spc="-35" dirty="0">
                <a:latin typeface="Arial"/>
                <a:cs typeface="Arial"/>
              </a:rPr>
              <a:t>8</a:t>
            </a:r>
            <a:r>
              <a:rPr sz="850" spc="-45" dirty="0">
                <a:latin typeface="Arial"/>
                <a:cs typeface="Arial"/>
              </a:rPr>
              <a:t>5</a:t>
            </a:r>
            <a:r>
              <a:rPr sz="850" spc="-35" dirty="0">
                <a:latin typeface="Arial"/>
                <a:cs typeface="Arial"/>
              </a:rPr>
              <a:t>07</a:t>
            </a:r>
            <a:endParaRPr sz="850" dirty="0">
              <a:latin typeface="Arial"/>
              <a:cs typeface="Arial"/>
            </a:endParaRPr>
          </a:p>
          <a:p>
            <a:pPr marL="382905">
              <a:lnSpc>
                <a:spcPct val="89572"/>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5" dirty="0">
                <a:latin typeface="Arial"/>
                <a:cs typeface="Arial"/>
              </a:rPr>
              <a:t> </a:t>
            </a:r>
            <a:r>
              <a:rPr sz="850" spc="-30" dirty="0">
                <a:latin typeface="Arial"/>
                <a:cs typeface="Arial"/>
              </a:rPr>
              <a:t>(</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778</a:t>
            </a:r>
            <a:r>
              <a:rPr lang="en-US" sz="850" spc="-45" dirty="0">
                <a:latin typeface="Arial"/>
                <a:cs typeface="Arial"/>
              </a:rPr>
              <a:t>-</a:t>
            </a:r>
            <a:r>
              <a:rPr sz="850" spc="-35" dirty="0">
                <a:latin typeface="Arial"/>
                <a:cs typeface="Arial"/>
              </a:rPr>
              <a:t>32</a:t>
            </a:r>
            <a:r>
              <a:rPr sz="850" spc="-45" dirty="0">
                <a:latin typeface="Arial"/>
                <a:cs typeface="Arial"/>
              </a:rPr>
              <a:t>5</a:t>
            </a:r>
            <a:r>
              <a:rPr sz="850" spc="-35" dirty="0">
                <a:latin typeface="Arial"/>
                <a:cs typeface="Arial"/>
              </a:rPr>
              <a:t>9</a:t>
            </a:r>
            <a:endParaRPr sz="850" dirty="0">
              <a:latin typeface="Arial"/>
              <a:cs typeface="Arial"/>
            </a:endParaRPr>
          </a:p>
        </p:txBody>
      </p:sp>
      <p:grpSp>
        <p:nvGrpSpPr>
          <p:cNvPr id="133" name="object 133"/>
          <p:cNvGrpSpPr/>
          <p:nvPr/>
        </p:nvGrpSpPr>
        <p:grpSpPr>
          <a:xfrm>
            <a:off x="8099040" y="3161414"/>
            <a:ext cx="1851660" cy="718820"/>
            <a:chOff x="9275519" y="3974196"/>
            <a:chExt cx="1851660" cy="718820"/>
          </a:xfrm>
        </p:grpSpPr>
        <p:sp>
          <p:nvSpPr>
            <p:cNvPr id="134" name="object 134"/>
            <p:cNvSpPr/>
            <p:nvPr/>
          </p:nvSpPr>
          <p:spPr>
            <a:xfrm>
              <a:off x="9297886" y="3998404"/>
              <a:ext cx="1829435" cy="694690"/>
            </a:xfrm>
            <a:custGeom>
              <a:avLst/>
              <a:gdLst/>
              <a:ahLst/>
              <a:cxnLst/>
              <a:rect l="l" t="t" r="r" b="b"/>
              <a:pathLst>
                <a:path w="1829434" h="694689">
                  <a:moveTo>
                    <a:pt x="1829142" y="0"/>
                  </a:moveTo>
                  <a:lnTo>
                    <a:pt x="0" y="0"/>
                  </a:lnTo>
                  <a:lnTo>
                    <a:pt x="0" y="694588"/>
                  </a:lnTo>
                  <a:lnTo>
                    <a:pt x="1829142" y="694588"/>
                  </a:lnTo>
                  <a:lnTo>
                    <a:pt x="1829142" y="685507"/>
                  </a:lnTo>
                  <a:lnTo>
                    <a:pt x="1829142" y="676440"/>
                  </a:lnTo>
                  <a:lnTo>
                    <a:pt x="1829142" y="18148"/>
                  </a:lnTo>
                  <a:lnTo>
                    <a:pt x="1829142" y="9080"/>
                  </a:lnTo>
                  <a:lnTo>
                    <a:pt x="1829142" y="0"/>
                  </a:lnTo>
                  <a:close/>
                </a:path>
              </a:pathLst>
            </a:custGeom>
            <a:solidFill>
              <a:srgbClr val="808080"/>
            </a:solidFill>
          </p:spPr>
          <p:txBody>
            <a:bodyPr wrap="square" lIns="0" tIns="0" rIns="0" bIns="0" rtlCol="0"/>
            <a:lstStyle/>
            <a:p>
              <a:endParaRPr/>
            </a:p>
          </p:txBody>
        </p:sp>
        <p:sp>
          <p:nvSpPr>
            <p:cNvPr id="135" name="object 135"/>
            <p:cNvSpPr/>
            <p:nvPr/>
          </p:nvSpPr>
          <p:spPr>
            <a:xfrm>
              <a:off x="9283910" y="3983271"/>
              <a:ext cx="1812925" cy="676910"/>
            </a:xfrm>
            <a:custGeom>
              <a:avLst/>
              <a:gdLst/>
              <a:ahLst/>
              <a:cxnLst/>
              <a:rect l="l" t="t" r="r" b="b"/>
              <a:pathLst>
                <a:path w="1812925" h="676910">
                  <a:moveTo>
                    <a:pt x="1812364" y="0"/>
                  </a:moveTo>
                  <a:lnTo>
                    <a:pt x="0" y="0"/>
                  </a:lnTo>
                  <a:lnTo>
                    <a:pt x="0" y="676436"/>
                  </a:lnTo>
                  <a:lnTo>
                    <a:pt x="1812364" y="676436"/>
                  </a:lnTo>
                  <a:lnTo>
                    <a:pt x="1812364" y="0"/>
                  </a:lnTo>
                  <a:close/>
                </a:path>
              </a:pathLst>
            </a:custGeom>
            <a:solidFill>
              <a:srgbClr val="FFFFFF"/>
            </a:solidFill>
          </p:spPr>
          <p:txBody>
            <a:bodyPr wrap="square" lIns="0" tIns="0" rIns="0" bIns="0" rtlCol="0"/>
            <a:lstStyle/>
            <a:p>
              <a:endParaRPr/>
            </a:p>
          </p:txBody>
        </p:sp>
        <p:sp>
          <p:nvSpPr>
            <p:cNvPr id="136" name="object 136"/>
            <p:cNvSpPr/>
            <p:nvPr/>
          </p:nvSpPr>
          <p:spPr>
            <a:xfrm>
              <a:off x="9275519" y="3974196"/>
              <a:ext cx="1829435" cy="694690"/>
            </a:xfrm>
            <a:custGeom>
              <a:avLst/>
              <a:gdLst/>
              <a:ahLst/>
              <a:cxnLst/>
              <a:rect l="l" t="t" r="r" b="b"/>
              <a:pathLst>
                <a:path w="1829434" h="694689">
                  <a:moveTo>
                    <a:pt x="1829146" y="0"/>
                  </a:moveTo>
                  <a:lnTo>
                    <a:pt x="0" y="0"/>
                  </a:lnTo>
                  <a:lnTo>
                    <a:pt x="0" y="694588"/>
                  </a:lnTo>
                  <a:lnTo>
                    <a:pt x="1829146" y="694588"/>
                  </a:lnTo>
                  <a:lnTo>
                    <a:pt x="1829146" y="685512"/>
                  </a:lnTo>
                  <a:lnTo>
                    <a:pt x="16781" y="685512"/>
                  </a:lnTo>
                  <a:lnTo>
                    <a:pt x="8390" y="676436"/>
                  </a:lnTo>
                  <a:lnTo>
                    <a:pt x="16781" y="676436"/>
                  </a:lnTo>
                  <a:lnTo>
                    <a:pt x="16781" y="18151"/>
                  </a:lnTo>
                  <a:lnTo>
                    <a:pt x="8390" y="18151"/>
                  </a:lnTo>
                  <a:lnTo>
                    <a:pt x="16781" y="9075"/>
                  </a:lnTo>
                  <a:lnTo>
                    <a:pt x="1829146" y="9075"/>
                  </a:lnTo>
                  <a:lnTo>
                    <a:pt x="1829146" y="0"/>
                  </a:lnTo>
                  <a:close/>
                </a:path>
                <a:path w="1829434" h="694689">
                  <a:moveTo>
                    <a:pt x="16781" y="676436"/>
                  </a:moveTo>
                  <a:lnTo>
                    <a:pt x="8390" y="676436"/>
                  </a:lnTo>
                  <a:lnTo>
                    <a:pt x="16781" y="685512"/>
                  </a:lnTo>
                  <a:lnTo>
                    <a:pt x="16781" y="676436"/>
                  </a:lnTo>
                  <a:close/>
                </a:path>
                <a:path w="1829434" h="694689">
                  <a:moveTo>
                    <a:pt x="1812364" y="676436"/>
                  </a:moveTo>
                  <a:lnTo>
                    <a:pt x="16781" y="676436"/>
                  </a:lnTo>
                  <a:lnTo>
                    <a:pt x="16781" y="685512"/>
                  </a:lnTo>
                  <a:lnTo>
                    <a:pt x="1812364" y="685512"/>
                  </a:lnTo>
                  <a:lnTo>
                    <a:pt x="1812364" y="676436"/>
                  </a:lnTo>
                  <a:close/>
                </a:path>
                <a:path w="1829434" h="694689">
                  <a:moveTo>
                    <a:pt x="1812364" y="9075"/>
                  </a:moveTo>
                  <a:lnTo>
                    <a:pt x="1812364" y="685512"/>
                  </a:lnTo>
                  <a:lnTo>
                    <a:pt x="1820755" y="676436"/>
                  </a:lnTo>
                  <a:lnTo>
                    <a:pt x="1829146" y="676436"/>
                  </a:lnTo>
                  <a:lnTo>
                    <a:pt x="1829146" y="18151"/>
                  </a:lnTo>
                  <a:lnTo>
                    <a:pt x="1820755" y="18151"/>
                  </a:lnTo>
                  <a:lnTo>
                    <a:pt x="1812364" y="9075"/>
                  </a:lnTo>
                  <a:close/>
                </a:path>
                <a:path w="1829434" h="694689">
                  <a:moveTo>
                    <a:pt x="1829146" y="676436"/>
                  </a:moveTo>
                  <a:lnTo>
                    <a:pt x="1820755" y="676436"/>
                  </a:lnTo>
                  <a:lnTo>
                    <a:pt x="1812364" y="685512"/>
                  </a:lnTo>
                  <a:lnTo>
                    <a:pt x="1829146" y="685512"/>
                  </a:lnTo>
                  <a:lnTo>
                    <a:pt x="1829146" y="676436"/>
                  </a:lnTo>
                  <a:close/>
                </a:path>
                <a:path w="1829434" h="694689">
                  <a:moveTo>
                    <a:pt x="16781" y="9075"/>
                  </a:moveTo>
                  <a:lnTo>
                    <a:pt x="8390" y="18151"/>
                  </a:lnTo>
                  <a:lnTo>
                    <a:pt x="16781" y="18151"/>
                  </a:lnTo>
                  <a:lnTo>
                    <a:pt x="16781" y="9075"/>
                  </a:lnTo>
                  <a:close/>
                </a:path>
                <a:path w="1829434" h="694689">
                  <a:moveTo>
                    <a:pt x="1812364" y="9075"/>
                  </a:moveTo>
                  <a:lnTo>
                    <a:pt x="16781" y="9075"/>
                  </a:lnTo>
                  <a:lnTo>
                    <a:pt x="16781" y="18151"/>
                  </a:lnTo>
                  <a:lnTo>
                    <a:pt x="1812364" y="18151"/>
                  </a:lnTo>
                  <a:lnTo>
                    <a:pt x="1812364" y="9075"/>
                  </a:lnTo>
                  <a:close/>
                </a:path>
                <a:path w="1829434" h="694689">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137" name="object 137"/>
          <p:cNvSpPr txBox="1"/>
          <p:nvPr/>
        </p:nvSpPr>
        <p:spPr>
          <a:xfrm>
            <a:off x="8090400" y="3204582"/>
            <a:ext cx="1792048" cy="682174"/>
          </a:xfrm>
          <a:prstGeom prst="rect">
            <a:avLst/>
          </a:prstGeom>
        </p:spPr>
        <p:txBody>
          <a:bodyPr vert="horz" wrap="square" lIns="0" tIns="29845" rIns="0" bIns="0" rtlCol="0" anchor="t">
            <a:spAutoFit/>
          </a:bodyPr>
          <a:lstStyle/>
          <a:p>
            <a:pPr marL="346075" marR="384175">
              <a:lnSpc>
                <a:spcPct val="87719"/>
              </a:lnSpc>
              <a:spcBef>
                <a:spcPts val="235"/>
              </a:spcBef>
            </a:pPr>
            <a:r>
              <a:rPr sz="950" b="1" spc="-60" dirty="0">
                <a:latin typeface="Arial"/>
                <a:cs typeface="Arial"/>
              </a:rPr>
              <a:t>MORG</a:t>
            </a:r>
            <a:r>
              <a:rPr sz="950" b="1" spc="-55" dirty="0">
                <a:latin typeface="Arial"/>
                <a:cs typeface="Arial"/>
              </a:rPr>
              <a:t>AN</a:t>
            </a:r>
            <a:r>
              <a:rPr sz="950" b="1" spc="-20" dirty="0">
                <a:latin typeface="Arial"/>
                <a:cs typeface="Arial"/>
              </a:rPr>
              <a:t> </a:t>
            </a:r>
            <a:r>
              <a:rPr sz="950" b="1" spc="-40" dirty="0">
                <a:latin typeface="Arial"/>
                <a:cs typeface="Arial"/>
              </a:rPr>
              <a:t>HIL</a:t>
            </a:r>
            <a:r>
              <a:rPr lang="en-US" sz="950" b="1" spc="-45" dirty="0">
                <a:latin typeface="Arial"/>
                <a:cs typeface="Arial"/>
              </a:rPr>
              <a:t>L </a:t>
            </a:r>
            <a:r>
              <a:rPr sz="950" b="1" spc="-40" dirty="0">
                <a:latin typeface="Arial"/>
                <a:cs typeface="Arial"/>
              </a:rPr>
              <a:t>CI</a:t>
            </a:r>
            <a:r>
              <a:rPr sz="950" b="1" spc="-35" dirty="0">
                <a:latin typeface="Arial"/>
                <a:cs typeface="Arial"/>
              </a:rPr>
              <a:t>T</a:t>
            </a:r>
            <a:r>
              <a:rPr sz="950" b="1" spc="-30" dirty="0">
                <a:latin typeface="Arial"/>
                <a:cs typeface="Arial"/>
              </a:rPr>
              <a:t>Y</a:t>
            </a:r>
            <a:r>
              <a:rPr lang="en-US" sz="900" b="1" spc="-30" dirty="0">
                <a:latin typeface="Arial"/>
                <a:cs typeface="Arial"/>
              </a:rPr>
              <a:t>    </a:t>
            </a:r>
            <a:endParaRPr lang="en-US"/>
          </a:p>
          <a:p>
            <a:pPr marL="346075" marR="384175">
              <a:lnSpc>
                <a:spcPct val="87719"/>
              </a:lnSpc>
              <a:spcBef>
                <a:spcPts val="235"/>
              </a:spcBef>
            </a:pPr>
            <a:r>
              <a:rPr lang="en-US" sz="900" b="1" spc="-30" dirty="0">
                <a:latin typeface="Arial"/>
                <a:cs typeface="Arial"/>
              </a:rPr>
              <a:t>   </a:t>
            </a:r>
            <a:r>
              <a:rPr lang="en-US" sz="950" b="1" spc="-30" dirty="0">
                <a:latin typeface="Arial"/>
                <a:cs typeface="Arial"/>
              </a:rPr>
              <a:t>FIRE MARSHAL</a:t>
            </a:r>
          </a:p>
          <a:p>
            <a:pPr marR="38735">
              <a:lnSpc>
                <a:spcPct val="83732"/>
              </a:lnSpc>
            </a:pPr>
            <a:r>
              <a:rPr lang="en-US" sz="950" b="1" spc="-55" dirty="0">
                <a:latin typeface="Arial"/>
                <a:cs typeface="Arial"/>
              </a:rPr>
              <a:t>                   </a:t>
            </a:r>
            <a:r>
              <a:rPr sz="950" b="1" spc="-55" dirty="0">
                <a:latin typeface="Arial"/>
                <a:cs typeface="Arial"/>
              </a:rPr>
              <a:t>B</a:t>
            </a:r>
            <a:r>
              <a:rPr lang="en-US" sz="950" b="1" spc="-45" dirty="0">
                <a:latin typeface="Arial"/>
                <a:cs typeface="Arial"/>
              </a:rPr>
              <a:t>59</a:t>
            </a:r>
            <a:r>
              <a:rPr sz="950" b="1" spc="-25" dirty="0">
                <a:latin typeface="Arial"/>
                <a:cs typeface="Arial"/>
              </a:rPr>
              <a:t> </a:t>
            </a:r>
            <a:r>
              <a:rPr lang="en-US" sz="950" b="1" spc="-55" dirty="0">
                <a:latin typeface="Arial"/>
                <a:cs typeface="Arial"/>
              </a:rPr>
              <a:t>Mike Gil</a:t>
            </a:r>
            <a:endParaRPr sz="950" dirty="0">
              <a:latin typeface="Arial"/>
              <a:cs typeface="Arial"/>
            </a:endParaRPr>
          </a:p>
          <a:p>
            <a:pPr marR="35560">
              <a:lnSpc>
                <a:spcPct val="89572"/>
              </a:lnSpc>
            </a:pPr>
            <a:r>
              <a:rPr lang="en-US" sz="850" spc="-30" dirty="0">
                <a:latin typeface="Arial"/>
                <a:cs typeface="Arial"/>
              </a:rPr>
              <a:t>                </a:t>
            </a:r>
            <a:r>
              <a:rPr sz="850" spc="-30" dirty="0">
                <a:latin typeface="Arial"/>
                <a:cs typeface="Arial"/>
              </a:rPr>
              <a:t>Cel</a:t>
            </a:r>
            <a:r>
              <a:rPr sz="850" spc="-15" dirty="0">
                <a:latin typeface="Arial"/>
                <a:cs typeface="Arial"/>
              </a:rPr>
              <a:t>l</a:t>
            </a:r>
            <a:r>
              <a:rPr sz="850" spc="-10" dirty="0">
                <a:latin typeface="Arial"/>
                <a:cs typeface="Arial"/>
              </a:rPr>
              <a:t> </a:t>
            </a:r>
            <a:r>
              <a:rPr lang="en-US" sz="850" spc="-10" dirty="0">
                <a:latin typeface="Arial"/>
                <a:cs typeface="Arial"/>
              </a:rPr>
              <a:t>(408) </a:t>
            </a:r>
            <a:r>
              <a:rPr sz="850" spc="-45" dirty="0">
                <a:latin typeface="Arial"/>
                <a:cs typeface="Arial"/>
              </a:rPr>
              <a:t>7</a:t>
            </a:r>
            <a:r>
              <a:rPr sz="850" spc="-35" dirty="0">
                <a:latin typeface="Arial"/>
                <a:cs typeface="Arial"/>
              </a:rPr>
              <a:t>22</a:t>
            </a:r>
            <a:r>
              <a:rPr sz="850" spc="-20" dirty="0">
                <a:latin typeface="Arial"/>
                <a:cs typeface="Arial"/>
              </a:rPr>
              <a:t>-</a:t>
            </a:r>
            <a:r>
              <a:rPr sz="850" spc="-35" dirty="0">
                <a:latin typeface="Arial"/>
                <a:cs typeface="Arial"/>
              </a:rPr>
              <a:t>5</a:t>
            </a:r>
            <a:r>
              <a:rPr sz="850" spc="-45" dirty="0">
                <a:latin typeface="Arial"/>
                <a:cs typeface="Arial"/>
              </a:rPr>
              <a:t>1</a:t>
            </a:r>
            <a:r>
              <a:rPr sz="850" spc="-35" dirty="0">
                <a:latin typeface="Arial"/>
                <a:cs typeface="Arial"/>
              </a:rPr>
              <a:t>84</a:t>
            </a:r>
            <a:endParaRPr sz="850" dirty="0">
              <a:latin typeface="Arial"/>
              <a:cs typeface="Arial"/>
            </a:endParaRPr>
          </a:p>
        </p:txBody>
      </p:sp>
      <p:grpSp>
        <p:nvGrpSpPr>
          <p:cNvPr id="138" name="object 138"/>
          <p:cNvGrpSpPr/>
          <p:nvPr/>
        </p:nvGrpSpPr>
        <p:grpSpPr>
          <a:xfrm>
            <a:off x="8078071" y="1773529"/>
            <a:ext cx="1851660" cy="627380"/>
            <a:chOff x="9257619" y="2478532"/>
            <a:chExt cx="1851660" cy="627380"/>
          </a:xfrm>
        </p:grpSpPr>
        <p:sp>
          <p:nvSpPr>
            <p:cNvPr id="139" name="object 139"/>
            <p:cNvSpPr/>
            <p:nvPr/>
          </p:nvSpPr>
          <p:spPr>
            <a:xfrm>
              <a:off x="9279991" y="2502738"/>
              <a:ext cx="1829435" cy="603250"/>
            </a:xfrm>
            <a:custGeom>
              <a:avLst/>
              <a:gdLst/>
              <a:ahLst/>
              <a:cxnLst/>
              <a:rect l="l" t="t" r="r" b="b"/>
              <a:pathLst>
                <a:path w="1829434" h="603250">
                  <a:moveTo>
                    <a:pt x="1829142" y="0"/>
                  </a:moveTo>
                  <a:lnTo>
                    <a:pt x="0" y="0"/>
                  </a:lnTo>
                  <a:lnTo>
                    <a:pt x="0" y="602627"/>
                  </a:lnTo>
                  <a:lnTo>
                    <a:pt x="1829142" y="602627"/>
                  </a:lnTo>
                  <a:lnTo>
                    <a:pt x="1829142" y="593547"/>
                  </a:lnTo>
                  <a:lnTo>
                    <a:pt x="1829142" y="584466"/>
                  </a:lnTo>
                  <a:lnTo>
                    <a:pt x="1829142" y="18148"/>
                  </a:lnTo>
                  <a:lnTo>
                    <a:pt x="1829142" y="9080"/>
                  </a:lnTo>
                  <a:lnTo>
                    <a:pt x="1829142" y="0"/>
                  </a:lnTo>
                  <a:close/>
                </a:path>
              </a:pathLst>
            </a:custGeom>
            <a:solidFill>
              <a:srgbClr val="808080"/>
            </a:solidFill>
          </p:spPr>
          <p:txBody>
            <a:bodyPr wrap="square" lIns="0" tIns="0" rIns="0" bIns="0" rtlCol="0"/>
            <a:lstStyle/>
            <a:p>
              <a:endParaRPr/>
            </a:p>
          </p:txBody>
        </p:sp>
        <p:sp>
          <p:nvSpPr>
            <p:cNvPr id="140" name="object 140"/>
            <p:cNvSpPr/>
            <p:nvPr/>
          </p:nvSpPr>
          <p:spPr>
            <a:xfrm>
              <a:off x="9266010" y="2487608"/>
              <a:ext cx="1812925" cy="584835"/>
            </a:xfrm>
            <a:custGeom>
              <a:avLst/>
              <a:gdLst/>
              <a:ahLst/>
              <a:cxnLst/>
              <a:rect l="l" t="t" r="r" b="b"/>
              <a:pathLst>
                <a:path w="1812925" h="584835">
                  <a:moveTo>
                    <a:pt x="1812364" y="0"/>
                  </a:moveTo>
                  <a:lnTo>
                    <a:pt x="0" y="0"/>
                  </a:lnTo>
                  <a:lnTo>
                    <a:pt x="0" y="584470"/>
                  </a:lnTo>
                  <a:lnTo>
                    <a:pt x="1812364" y="584470"/>
                  </a:lnTo>
                  <a:lnTo>
                    <a:pt x="1812364" y="0"/>
                  </a:lnTo>
                  <a:close/>
                </a:path>
              </a:pathLst>
            </a:custGeom>
            <a:solidFill>
              <a:srgbClr val="FFFFFF"/>
            </a:solidFill>
          </p:spPr>
          <p:txBody>
            <a:bodyPr wrap="square" lIns="0" tIns="0" rIns="0" bIns="0" rtlCol="0"/>
            <a:lstStyle/>
            <a:p>
              <a:endParaRPr/>
            </a:p>
          </p:txBody>
        </p:sp>
        <p:sp>
          <p:nvSpPr>
            <p:cNvPr id="141" name="object 141"/>
            <p:cNvSpPr/>
            <p:nvPr/>
          </p:nvSpPr>
          <p:spPr>
            <a:xfrm>
              <a:off x="9257619" y="2478532"/>
              <a:ext cx="1829435" cy="603250"/>
            </a:xfrm>
            <a:custGeom>
              <a:avLst/>
              <a:gdLst/>
              <a:ahLst/>
              <a:cxnLst/>
              <a:rect l="l" t="t" r="r" b="b"/>
              <a:pathLst>
                <a:path w="1829434" h="603250">
                  <a:moveTo>
                    <a:pt x="1829146" y="0"/>
                  </a:moveTo>
                  <a:lnTo>
                    <a:pt x="0" y="0"/>
                  </a:lnTo>
                  <a:lnTo>
                    <a:pt x="0" y="602621"/>
                  </a:lnTo>
                  <a:lnTo>
                    <a:pt x="1829146" y="602621"/>
                  </a:lnTo>
                  <a:lnTo>
                    <a:pt x="1829146" y="593546"/>
                  </a:lnTo>
                  <a:lnTo>
                    <a:pt x="16781" y="593546"/>
                  </a:lnTo>
                  <a:lnTo>
                    <a:pt x="8390" y="584470"/>
                  </a:lnTo>
                  <a:lnTo>
                    <a:pt x="16781" y="584470"/>
                  </a:lnTo>
                  <a:lnTo>
                    <a:pt x="16781" y="18151"/>
                  </a:lnTo>
                  <a:lnTo>
                    <a:pt x="8390" y="18151"/>
                  </a:lnTo>
                  <a:lnTo>
                    <a:pt x="16781" y="9075"/>
                  </a:lnTo>
                  <a:lnTo>
                    <a:pt x="1829146" y="9075"/>
                  </a:lnTo>
                  <a:lnTo>
                    <a:pt x="1829146" y="0"/>
                  </a:lnTo>
                  <a:close/>
                </a:path>
                <a:path w="1829434" h="603250">
                  <a:moveTo>
                    <a:pt x="16781" y="584470"/>
                  </a:moveTo>
                  <a:lnTo>
                    <a:pt x="8390" y="584470"/>
                  </a:lnTo>
                  <a:lnTo>
                    <a:pt x="16781" y="593546"/>
                  </a:lnTo>
                  <a:lnTo>
                    <a:pt x="16781" y="584470"/>
                  </a:lnTo>
                  <a:close/>
                </a:path>
                <a:path w="1829434" h="603250">
                  <a:moveTo>
                    <a:pt x="1812364" y="584470"/>
                  </a:moveTo>
                  <a:lnTo>
                    <a:pt x="16781" y="584470"/>
                  </a:lnTo>
                  <a:lnTo>
                    <a:pt x="16781" y="593546"/>
                  </a:lnTo>
                  <a:lnTo>
                    <a:pt x="1812364" y="593546"/>
                  </a:lnTo>
                  <a:lnTo>
                    <a:pt x="1812364" y="584470"/>
                  </a:lnTo>
                  <a:close/>
                </a:path>
                <a:path w="1829434" h="603250">
                  <a:moveTo>
                    <a:pt x="1812364" y="9075"/>
                  </a:moveTo>
                  <a:lnTo>
                    <a:pt x="1812364" y="593546"/>
                  </a:lnTo>
                  <a:lnTo>
                    <a:pt x="1820755" y="584470"/>
                  </a:lnTo>
                  <a:lnTo>
                    <a:pt x="1829146" y="584470"/>
                  </a:lnTo>
                  <a:lnTo>
                    <a:pt x="1829146" y="18151"/>
                  </a:lnTo>
                  <a:lnTo>
                    <a:pt x="1820755" y="18151"/>
                  </a:lnTo>
                  <a:lnTo>
                    <a:pt x="1812364" y="9075"/>
                  </a:lnTo>
                  <a:close/>
                </a:path>
                <a:path w="1829434" h="603250">
                  <a:moveTo>
                    <a:pt x="1829146" y="584470"/>
                  </a:moveTo>
                  <a:lnTo>
                    <a:pt x="1820755" y="584470"/>
                  </a:lnTo>
                  <a:lnTo>
                    <a:pt x="1812364" y="593546"/>
                  </a:lnTo>
                  <a:lnTo>
                    <a:pt x="1829146" y="593546"/>
                  </a:lnTo>
                  <a:lnTo>
                    <a:pt x="1829146" y="584470"/>
                  </a:lnTo>
                  <a:close/>
                </a:path>
                <a:path w="1829434" h="603250">
                  <a:moveTo>
                    <a:pt x="16781" y="9075"/>
                  </a:moveTo>
                  <a:lnTo>
                    <a:pt x="8390" y="18151"/>
                  </a:lnTo>
                  <a:lnTo>
                    <a:pt x="16781" y="18151"/>
                  </a:lnTo>
                  <a:lnTo>
                    <a:pt x="16781" y="9075"/>
                  </a:lnTo>
                  <a:close/>
                </a:path>
                <a:path w="1829434" h="603250">
                  <a:moveTo>
                    <a:pt x="1812364" y="9075"/>
                  </a:moveTo>
                  <a:lnTo>
                    <a:pt x="16781" y="9075"/>
                  </a:lnTo>
                  <a:lnTo>
                    <a:pt x="16781" y="18151"/>
                  </a:lnTo>
                  <a:lnTo>
                    <a:pt x="1812364" y="18151"/>
                  </a:lnTo>
                  <a:lnTo>
                    <a:pt x="1812364" y="9075"/>
                  </a:lnTo>
                  <a:close/>
                </a:path>
                <a:path w="1829434" h="603250">
                  <a:moveTo>
                    <a:pt x="1829146" y="9075"/>
                  </a:moveTo>
                  <a:lnTo>
                    <a:pt x="1812364" y="9075"/>
                  </a:lnTo>
                  <a:lnTo>
                    <a:pt x="1820755" y="18151"/>
                  </a:lnTo>
                  <a:lnTo>
                    <a:pt x="1829146" y="18151"/>
                  </a:lnTo>
                  <a:lnTo>
                    <a:pt x="1829146" y="9075"/>
                  </a:lnTo>
                  <a:close/>
                </a:path>
              </a:pathLst>
            </a:custGeom>
            <a:solidFill>
              <a:srgbClr val="000000"/>
            </a:solidFill>
          </p:spPr>
          <p:txBody>
            <a:bodyPr wrap="square" lIns="0" tIns="0" rIns="0" bIns="0" rtlCol="0"/>
            <a:lstStyle/>
            <a:p>
              <a:endParaRPr/>
            </a:p>
          </p:txBody>
        </p:sp>
      </p:grpSp>
      <p:sp>
        <p:nvSpPr>
          <p:cNvPr id="142" name="object 142"/>
          <p:cNvSpPr txBox="1"/>
          <p:nvPr/>
        </p:nvSpPr>
        <p:spPr>
          <a:xfrm>
            <a:off x="8079962" y="1848242"/>
            <a:ext cx="1812925" cy="396968"/>
          </a:xfrm>
          <a:prstGeom prst="rect">
            <a:avLst/>
          </a:prstGeom>
        </p:spPr>
        <p:txBody>
          <a:bodyPr vert="horz" wrap="square" lIns="0" tIns="20320" rIns="0" bIns="0" rtlCol="0" anchor="t">
            <a:spAutoFit/>
          </a:bodyPr>
          <a:lstStyle/>
          <a:p>
            <a:pPr marR="36830" algn="ctr">
              <a:lnSpc>
                <a:spcPct val="89314"/>
              </a:lnSpc>
              <a:spcBef>
                <a:spcPts val="160"/>
              </a:spcBef>
            </a:pPr>
            <a:r>
              <a:rPr sz="950" b="1" spc="-55" dirty="0">
                <a:latin typeface="Arial"/>
                <a:cs typeface="Arial"/>
              </a:rPr>
              <a:t>S</a:t>
            </a:r>
            <a:r>
              <a:rPr sz="950" b="1" spc="-60" dirty="0">
                <a:latin typeface="Arial"/>
                <a:cs typeface="Arial"/>
              </a:rPr>
              <a:t>O</a:t>
            </a:r>
            <a:r>
              <a:rPr sz="950" b="1" spc="-50" dirty="0">
                <a:latin typeface="Arial"/>
                <a:cs typeface="Arial"/>
              </a:rPr>
              <a:t>UT</a:t>
            </a:r>
            <a:r>
              <a:rPr sz="950" b="1" spc="-55" dirty="0">
                <a:latin typeface="Arial"/>
                <a:cs typeface="Arial"/>
              </a:rPr>
              <a:t>H</a:t>
            </a:r>
            <a:r>
              <a:rPr sz="950" b="1" spc="-20" dirty="0">
                <a:latin typeface="Arial"/>
                <a:cs typeface="Arial"/>
              </a:rPr>
              <a:t> </a:t>
            </a:r>
            <a:r>
              <a:rPr sz="950" b="1" spc="-45" dirty="0">
                <a:latin typeface="Arial"/>
                <a:cs typeface="Arial"/>
              </a:rPr>
              <a:t>S</a:t>
            </a:r>
            <a:r>
              <a:rPr sz="950" b="1" spc="-50" dirty="0">
                <a:latin typeface="Arial"/>
                <a:cs typeface="Arial"/>
              </a:rPr>
              <a:t>ANT</a:t>
            </a:r>
            <a:r>
              <a:rPr sz="950" b="1" spc="-55" dirty="0">
                <a:latin typeface="Arial"/>
                <a:cs typeface="Arial"/>
              </a:rPr>
              <a:t>A</a:t>
            </a:r>
            <a:r>
              <a:rPr sz="950" b="1" spc="-20" dirty="0">
                <a:latin typeface="Arial"/>
                <a:cs typeface="Arial"/>
              </a:rPr>
              <a:t> </a:t>
            </a:r>
            <a:r>
              <a:rPr sz="950" b="1" spc="-50" dirty="0">
                <a:latin typeface="Arial"/>
                <a:cs typeface="Arial"/>
              </a:rPr>
              <a:t>CL</a:t>
            </a:r>
            <a:r>
              <a:rPr sz="950" b="1" spc="-45" dirty="0">
                <a:latin typeface="Arial"/>
                <a:cs typeface="Arial"/>
              </a:rPr>
              <a:t>A</a:t>
            </a:r>
            <a:r>
              <a:rPr sz="950" b="1" spc="-55" dirty="0">
                <a:latin typeface="Arial"/>
                <a:cs typeface="Arial"/>
              </a:rPr>
              <a:t>RA</a:t>
            </a:r>
            <a:r>
              <a:rPr sz="950" b="1" spc="-20" dirty="0">
                <a:latin typeface="Arial"/>
                <a:cs typeface="Arial"/>
              </a:rPr>
              <a:t> </a:t>
            </a:r>
            <a:r>
              <a:rPr sz="950" b="1" spc="-45" dirty="0">
                <a:latin typeface="Arial"/>
                <a:cs typeface="Arial"/>
              </a:rPr>
              <a:t>C</a:t>
            </a:r>
            <a:r>
              <a:rPr sz="950" b="1" spc="-60" dirty="0">
                <a:latin typeface="Arial"/>
                <a:cs typeface="Arial"/>
              </a:rPr>
              <a:t>O</a:t>
            </a:r>
            <a:r>
              <a:rPr sz="950" b="1" spc="-20" dirty="0">
                <a:latin typeface="Arial"/>
                <a:cs typeface="Arial"/>
              </a:rPr>
              <a:t> </a:t>
            </a:r>
            <a:r>
              <a:rPr sz="950" b="1" spc="-50" dirty="0">
                <a:latin typeface="Arial"/>
                <a:cs typeface="Arial"/>
              </a:rPr>
              <a:t>FD</a:t>
            </a:r>
            <a:endParaRPr lang="en-US" sz="950" dirty="0">
              <a:latin typeface="Arial"/>
              <a:cs typeface="Arial"/>
            </a:endParaRPr>
          </a:p>
          <a:p>
            <a:pPr marR="36830" algn="ctr">
              <a:lnSpc>
                <a:spcPct val="87719"/>
              </a:lnSpc>
            </a:pPr>
            <a:r>
              <a:rPr sz="950" b="1" spc="-55" dirty="0">
                <a:latin typeface="Arial"/>
                <a:cs typeface="Arial"/>
              </a:rPr>
              <a:t>B</a:t>
            </a:r>
            <a:r>
              <a:rPr lang="en-US" sz="950" b="1" spc="-55" dirty="0">
                <a:latin typeface="Arial"/>
                <a:cs typeface="Arial"/>
              </a:rPr>
              <a:t>67</a:t>
            </a:r>
            <a:r>
              <a:rPr sz="950" b="1" spc="-20" dirty="0">
                <a:latin typeface="Arial"/>
                <a:cs typeface="Arial"/>
              </a:rPr>
              <a:t> </a:t>
            </a:r>
            <a:r>
              <a:rPr lang="en-US" sz="950" b="1" spc="-45" dirty="0">
                <a:latin typeface="Arial"/>
                <a:cs typeface="Arial"/>
              </a:rPr>
              <a:t>Vacant</a:t>
            </a:r>
            <a:endParaRPr sz="950" dirty="0">
              <a:latin typeface="Arial"/>
              <a:cs typeface="Arial"/>
            </a:endParaRPr>
          </a:p>
          <a:p>
            <a:pPr marR="34925" algn="ctr">
              <a:lnSpc>
                <a:spcPct val="89572"/>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2</a:t>
            </a:r>
            <a:r>
              <a:rPr sz="850" spc="-35" dirty="0">
                <a:latin typeface="Arial"/>
                <a:cs typeface="Arial"/>
              </a:rPr>
              <a:t>3</a:t>
            </a:r>
            <a:r>
              <a:rPr sz="850" spc="-30" dirty="0">
                <a:latin typeface="Arial"/>
                <a:cs typeface="Arial"/>
              </a:rPr>
              <a:t>4</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17</a:t>
            </a:r>
            <a:endParaRPr sz="850" dirty="0">
              <a:latin typeface="Arial"/>
              <a:cs typeface="Arial"/>
            </a:endParaRPr>
          </a:p>
        </p:txBody>
      </p:sp>
      <p:sp>
        <p:nvSpPr>
          <p:cNvPr id="143" name="object 143"/>
          <p:cNvSpPr txBox="1"/>
          <p:nvPr/>
        </p:nvSpPr>
        <p:spPr>
          <a:xfrm>
            <a:off x="8015484" y="746974"/>
            <a:ext cx="1905000" cy="304800"/>
          </a:xfrm>
          <a:prstGeom prst="rect">
            <a:avLst/>
          </a:prstGeom>
          <a:solidFill>
            <a:srgbClr val="0000FF"/>
          </a:solidFill>
          <a:ln>
            <a:solidFill>
              <a:schemeClr val="tx1"/>
            </a:solidFill>
          </a:ln>
        </p:spPr>
        <p:txBody>
          <a:bodyPr vert="horz" wrap="square" lIns="0" tIns="10160" rIns="0" bIns="0" rtlCol="0">
            <a:spAutoFit/>
          </a:bodyPr>
          <a:lstStyle/>
          <a:p>
            <a:pPr marL="128905">
              <a:lnSpc>
                <a:spcPct val="100000"/>
              </a:lnSpc>
              <a:spcBef>
                <a:spcPts val="80"/>
              </a:spcBef>
            </a:pPr>
            <a:r>
              <a:rPr sz="1150" b="1" spc="-65" dirty="0">
                <a:solidFill>
                  <a:srgbClr val="FFFFFF"/>
                </a:solidFill>
                <a:latin typeface="Arial"/>
                <a:cs typeface="Arial"/>
              </a:rPr>
              <a:t>SS</a:t>
            </a:r>
            <a:r>
              <a:rPr sz="1150" b="1" spc="-70" dirty="0">
                <a:solidFill>
                  <a:srgbClr val="FFFFFF"/>
                </a:solidFill>
                <a:latin typeface="Arial"/>
                <a:cs typeface="Arial"/>
              </a:rPr>
              <a:t>C</a:t>
            </a:r>
            <a:r>
              <a:rPr sz="1150" b="1" spc="-75" dirty="0">
                <a:solidFill>
                  <a:srgbClr val="FFFFFF"/>
                </a:solidFill>
                <a:latin typeface="Arial"/>
                <a:cs typeface="Arial"/>
              </a:rPr>
              <a:t>C</a:t>
            </a:r>
            <a:r>
              <a:rPr sz="1150" b="1" spc="-60" dirty="0">
                <a:solidFill>
                  <a:srgbClr val="FFFFFF"/>
                </a:solidFill>
                <a:latin typeface="Arial"/>
                <a:cs typeface="Arial"/>
              </a:rPr>
              <a:t>F</a:t>
            </a:r>
            <a:r>
              <a:rPr sz="1150" b="1" spc="-75" dirty="0">
                <a:solidFill>
                  <a:srgbClr val="FFFFFF"/>
                </a:solidFill>
                <a:latin typeface="Arial"/>
                <a:cs typeface="Arial"/>
              </a:rPr>
              <a:t>D</a:t>
            </a:r>
            <a:r>
              <a:rPr sz="1150" b="1" spc="-55" dirty="0">
                <a:solidFill>
                  <a:srgbClr val="FFFFFF"/>
                </a:solidFill>
                <a:latin typeface="Arial"/>
                <a:cs typeface="Arial"/>
              </a:rPr>
              <a:t>/M</a:t>
            </a:r>
            <a:r>
              <a:rPr sz="1150" b="1" spc="-75" dirty="0">
                <a:solidFill>
                  <a:srgbClr val="FFFFFF"/>
                </a:solidFill>
                <a:latin typeface="Arial"/>
                <a:cs typeface="Arial"/>
              </a:rPr>
              <a:t>H</a:t>
            </a:r>
            <a:r>
              <a:rPr sz="1150" b="1" spc="-65" dirty="0">
                <a:solidFill>
                  <a:srgbClr val="FFFFFF"/>
                </a:solidFill>
                <a:latin typeface="Arial"/>
                <a:cs typeface="Arial"/>
              </a:rPr>
              <a:t>FD</a:t>
            </a:r>
            <a:r>
              <a:rPr sz="1150" b="1" spc="-25" dirty="0">
                <a:solidFill>
                  <a:srgbClr val="FFFFFF"/>
                </a:solidFill>
                <a:latin typeface="Arial"/>
                <a:cs typeface="Arial"/>
              </a:rPr>
              <a:t> </a:t>
            </a:r>
            <a:r>
              <a:rPr sz="1150" b="1" spc="-55" dirty="0">
                <a:solidFill>
                  <a:srgbClr val="FFFFFF"/>
                </a:solidFill>
                <a:latin typeface="Arial"/>
                <a:cs typeface="Arial"/>
              </a:rPr>
              <a:t>DIV</a:t>
            </a:r>
            <a:r>
              <a:rPr sz="1150" b="1" spc="-45" dirty="0">
                <a:solidFill>
                  <a:srgbClr val="FFFFFF"/>
                </a:solidFill>
                <a:latin typeface="Arial"/>
                <a:cs typeface="Arial"/>
              </a:rPr>
              <a:t>IS</a:t>
            </a:r>
            <a:r>
              <a:rPr sz="1150" b="1" spc="-50" dirty="0">
                <a:solidFill>
                  <a:srgbClr val="FFFFFF"/>
                </a:solidFill>
                <a:latin typeface="Arial"/>
                <a:cs typeface="Arial"/>
              </a:rPr>
              <a:t>IO</a:t>
            </a:r>
            <a:r>
              <a:rPr sz="1150" b="1" spc="-70" dirty="0">
                <a:solidFill>
                  <a:srgbClr val="FFFFFF"/>
                </a:solidFill>
                <a:latin typeface="Arial"/>
                <a:cs typeface="Arial"/>
              </a:rPr>
              <a:t>N</a:t>
            </a:r>
            <a:endParaRPr sz="1150" dirty="0">
              <a:latin typeface="Arial"/>
              <a:cs typeface="Arial"/>
            </a:endParaRPr>
          </a:p>
        </p:txBody>
      </p:sp>
      <p:grpSp>
        <p:nvGrpSpPr>
          <p:cNvPr id="144" name="object 144"/>
          <p:cNvGrpSpPr/>
          <p:nvPr/>
        </p:nvGrpSpPr>
        <p:grpSpPr>
          <a:xfrm>
            <a:off x="8043209" y="1084662"/>
            <a:ext cx="1903730" cy="661670"/>
            <a:chOff x="9241733" y="1744979"/>
            <a:chExt cx="1903730" cy="661670"/>
          </a:xfrm>
        </p:grpSpPr>
        <p:sp>
          <p:nvSpPr>
            <p:cNvPr id="145" name="object 145"/>
            <p:cNvSpPr/>
            <p:nvPr/>
          </p:nvSpPr>
          <p:spPr>
            <a:xfrm>
              <a:off x="9264104" y="1769185"/>
              <a:ext cx="1881505" cy="637540"/>
            </a:xfrm>
            <a:custGeom>
              <a:avLst/>
              <a:gdLst/>
              <a:ahLst/>
              <a:cxnLst/>
              <a:rect l="l" t="t" r="r" b="b"/>
              <a:pathLst>
                <a:path w="1881504" h="637539">
                  <a:moveTo>
                    <a:pt x="1881162" y="0"/>
                  </a:moveTo>
                  <a:lnTo>
                    <a:pt x="0" y="0"/>
                  </a:lnTo>
                  <a:lnTo>
                    <a:pt x="0" y="637108"/>
                  </a:lnTo>
                  <a:lnTo>
                    <a:pt x="1881162" y="637108"/>
                  </a:lnTo>
                  <a:lnTo>
                    <a:pt x="1881162" y="623443"/>
                  </a:lnTo>
                  <a:lnTo>
                    <a:pt x="1881162" y="609879"/>
                  </a:lnTo>
                  <a:lnTo>
                    <a:pt x="1881162" y="27228"/>
                  </a:lnTo>
                  <a:lnTo>
                    <a:pt x="1881162" y="13550"/>
                  </a:lnTo>
                  <a:lnTo>
                    <a:pt x="1881162" y="0"/>
                  </a:lnTo>
                  <a:close/>
                </a:path>
              </a:pathLst>
            </a:custGeom>
            <a:solidFill>
              <a:srgbClr val="808080"/>
            </a:solidFill>
          </p:spPr>
          <p:txBody>
            <a:bodyPr wrap="square" lIns="0" tIns="0" rIns="0" bIns="0" rtlCol="0"/>
            <a:lstStyle/>
            <a:p>
              <a:endParaRPr/>
            </a:p>
          </p:txBody>
        </p:sp>
        <p:sp>
          <p:nvSpPr>
            <p:cNvPr id="146" name="object 146"/>
            <p:cNvSpPr/>
            <p:nvPr/>
          </p:nvSpPr>
          <p:spPr>
            <a:xfrm>
              <a:off x="9254263" y="1758532"/>
              <a:ext cx="1856105" cy="610235"/>
            </a:xfrm>
            <a:custGeom>
              <a:avLst/>
              <a:gdLst/>
              <a:ahLst/>
              <a:cxnLst/>
              <a:rect l="l" t="t" r="r" b="b"/>
              <a:pathLst>
                <a:path w="1856104" h="610235">
                  <a:moveTo>
                    <a:pt x="1855995" y="0"/>
                  </a:moveTo>
                  <a:lnTo>
                    <a:pt x="0" y="0"/>
                  </a:lnTo>
                  <a:lnTo>
                    <a:pt x="0" y="609882"/>
                  </a:lnTo>
                  <a:lnTo>
                    <a:pt x="1855995" y="609882"/>
                  </a:lnTo>
                  <a:lnTo>
                    <a:pt x="1855995" y="0"/>
                  </a:lnTo>
                  <a:close/>
                </a:path>
              </a:pathLst>
            </a:custGeom>
            <a:solidFill>
              <a:srgbClr val="FFFFFF"/>
            </a:solidFill>
          </p:spPr>
          <p:txBody>
            <a:bodyPr wrap="square" lIns="0" tIns="0" rIns="0" bIns="0" rtlCol="0"/>
            <a:lstStyle/>
            <a:p>
              <a:endParaRPr/>
            </a:p>
          </p:txBody>
        </p:sp>
        <p:sp>
          <p:nvSpPr>
            <p:cNvPr id="147" name="object 147"/>
            <p:cNvSpPr/>
            <p:nvPr/>
          </p:nvSpPr>
          <p:spPr>
            <a:xfrm>
              <a:off x="9241733" y="1744979"/>
              <a:ext cx="1881505" cy="637540"/>
            </a:xfrm>
            <a:custGeom>
              <a:avLst/>
              <a:gdLst/>
              <a:ahLst/>
              <a:cxnLst/>
              <a:rect l="l" t="t" r="r" b="b"/>
              <a:pathLst>
                <a:path w="1881504" h="637539">
                  <a:moveTo>
                    <a:pt x="1881167" y="0"/>
                  </a:moveTo>
                  <a:lnTo>
                    <a:pt x="0" y="0"/>
                  </a:lnTo>
                  <a:lnTo>
                    <a:pt x="0" y="637109"/>
                  </a:lnTo>
                  <a:lnTo>
                    <a:pt x="1881167" y="637109"/>
                  </a:lnTo>
                  <a:lnTo>
                    <a:pt x="1881167" y="623435"/>
                  </a:lnTo>
                  <a:lnTo>
                    <a:pt x="25171" y="623435"/>
                  </a:lnTo>
                  <a:lnTo>
                    <a:pt x="12529" y="609882"/>
                  </a:lnTo>
                  <a:lnTo>
                    <a:pt x="25171" y="609882"/>
                  </a:lnTo>
                  <a:lnTo>
                    <a:pt x="25171" y="27226"/>
                  </a:lnTo>
                  <a:lnTo>
                    <a:pt x="12529" y="27226"/>
                  </a:lnTo>
                  <a:lnTo>
                    <a:pt x="25171" y="13552"/>
                  </a:lnTo>
                  <a:lnTo>
                    <a:pt x="1881167" y="13552"/>
                  </a:lnTo>
                  <a:lnTo>
                    <a:pt x="1881167" y="0"/>
                  </a:lnTo>
                  <a:close/>
                </a:path>
                <a:path w="1881504" h="637539">
                  <a:moveTo>
                    <a:pt x="25171" y="609882"/>
                  </a:moveTo>
                  <a:lnTo>
                    <a:pt x="12529" y="609882"/>
                  </a:lnTo>
                  <a:lnTo>
                    <a:pt x="25171" y="623435"/>
                  </a:lnTo>
                  <a:lnTo>
                    <a:pt x="25171" y="609882"/>
                  </a:lnTo>
                  <a:close/>
                </a:path>
                <a:path w="1881504" h="637539">
                  <a:moveTo>
                    <a:pt x="1855995" y="609882"/>
                  </a:moveTo>
                  <a:lnTo>
                    <a:pt x="25171" y="609882"/>
                  </a:lnTo>
                  <a:lnTo>
                    <a:pt x="25171" y="623435"/>
                  </a:lnTo>
                  <a:lnTo>
                    <a:pt x="1855995" y="623435"/>
                  </a:lnTo>
                  <a:lnTo>
                    <a:pt x="1855995" y="609882"/>
                  </a:lnTo>
                  <a:close/>
                </a:path>
                <a:path w="1881504" h="637539">
                  <a:moveTo>
                    <a:pt x="1855995" y="13552"/>
                  </a:moveTo>
                  <a:lnTo>
                    <a:pt x="1855995" y="623435"/>
                  </a:lnTo>
                  <a:lnTo>
                    <a:pt x="1868525" y="609882"/>
                  </a:lnTo>
                  <a:lnTo>
                    <a:pt x="1881167" y="609882"/>
                  </a:lnTo>
                  <a:lnTo>
                    <a:pt x="1881167" y="27226"/>
                  </a:lnTo>
                  <a:lnTo>
                    <a:pt x="1868525" y="27226"/>
                  </a:lnTo>
                  <a:lnTo>
                    <a:pt x="1855995" y="13552"/>
                  </a:lnTo>
                  <a:close/>
                </a:path>
                <a:path w="1881504" h="637539">
                  <a:moveTo>
                    <a:pt x="1881167" y="609882"/>
                  </a:moveTo>
                  <a:lnTo>
                    <a:pt x="1868525" y="609882"/>
                  </a:lnTo>
                  <a:lnTo>
                    <a:pt x="1855995" y="623435"/>
                  </a:lnTo>
                  <a:lnTo>
                    <a:pt x="1881167" y="623435"/>
                  </a:lnTo>
                  <a:lnTo>
                    <a:pt x="1881167" y="609882"/>
                  </a:lnTo>
                  <a:close/>
                </a:path>
                <a:path w="1881504" h="637539">
                  <a:moveTo>
                    <a:pt x="25171" y="13552"/>
                  </a:moveTo>
                  <a:lnTo>
                    <a:pt x="12529" y="27226"/>
                  </a:lnTo>
                  <a:lnTo>
                    <a:pt x="25171" y="27226"/>
                  </a:lnTo>
                  <a:lnTo>
                    <a:pt x="25171" y="13552"/>
                  </a:lnTo>
                  <a:close/>
                </a:path>
                <a:path w="1881504" h="637539">
                  <a:moveTo>
                    <a:pt x="1855995" y="13552"/>
                  </a:moveTo>
                  <a:lnTo>
                    <a:pt x="25171" y="13552"/>
                  </a:lnTo>
                  <a:lnTo>
                    <a:pt x="25171" y="27226"/>
                  </a:lnTo>
                  <a:lnTo>
                    <a:pt x="1855995" y="27226"/>
                  </a:lnTo>
                  <a:lnTo>
                    <a:pt x="1855995" y="13552"/>
                  </a:lnTo>
                  <a:close/>
                </a:path>
                <a:path w="1881504" h="637539">
                  <a:moveTo>
                    <a:pt x="1881167" y="13552"/>
                  </a:moveTo>
                  <a:lnTo>
                    <a:pt x="1855995" y="13552"/>
                  </a:lnTo>
                  <a:lnTo>
                    <a:pt x="1868525" y="27226"/>
                  </a:lnTo>
                  <a:lnTo>
                    <a:pt x="1881167" y="27226"/>
                  </a:lnTo>
                  <a:lnTo>
                    <a:pt x="1881167" y="13552"/>
                  </a:lnTo>
                  <a:close/>
                </a:path>
              </a:pathLst>
            </a:custGeom>
            <a:solidFill>
              <a:srgbClr val="0000FF"/>
            </a:solidFill>
          </p:spPr>
          <p:txBody>
            <a:bodyPr wrap="square" lIns="0" tIns="0" rIns="0" bIns="0" rtlCol="0"/>
            <a:lstStyle/>
            <a:p>
              <a:endParaRPr/>
            </a:p>
          </p:txBody>
        </p:sp>
      </p:grpSp>
      <p:sp>
        <p:nvSpPr>
          <p:cNvPr id="148" name="object 148"/>
          <p:cNvSpPr txBox="1"/>
          <p:nvPr/>
        </p:nvSpPr>
        <p:spPr>
          <a:xfrm>
            <a:off x="8033700" y="1130361"/>
            <a:ext cx="1856105" cy="505137"/>
          </a:xfrm>
          <a:prstGeom prst="rect">
            <a:avLst/>
          </a:prstGeom>
        </p:spPr>
        <p:txBody>
          <a:bodyPr vert="horz" wrap="square" lIns="0" tIns="26669" rIns="0" bIns="0" rtlCol="0" anchor="t">
            <a:spAutoFit/>
          </a:bodyPr>
          <a:lstStyle/>
          <a:p>
            <a:pPr marR="35560" algn="ctr">
              <a:lnSpc>
                <a:spcPct val="89712"/>
              </a:lnSpc>
              <a:spcBef>
                <a:spcPts val="209"/>
              </a:spcBef>
            </a:pPr>
            <a:r>
              <a:rPr sz="950" b="1" spc="-50" dirty="0">
                <a:latin typeface="Arial"/>
                <a:cs typeface="Arial"/>
              </a:rPr>
              <a:t>D1</a:t>
            </a:r>
            <a:r>
              <a:rPr sz="950" b="1" spc="-45" dirty="0">
                <a:latin typeface="Arial"/>
                <a:cs typeface="Arial"/>
              </a:rPr>
              <a:t>6</a:t>
            </a:r>
            <a:r>
              <a:rPr sz="950" b="1" spc="-35" dirty="0">
                <a:latin typeface="Arial"/>
                <a:cs typeface="Arial"/>
              </a:rPr>
              <a:t>0</a:t>
            </a:r>
            <a:r>
              <a:rPr lang="en-US" sz="950" b="1" spc="-40" dirty="0">
                <a:latin typeface="Arial"/>
                <a:cs typeface="Arial"/>
              </a:rPr>
              <a:t>5</a:t>
            </a:r>
            <a:r>
              <a:rPr sz="950" b="1" spc="-20" dirty="0">
                <a:latin typeface="Arial"/>
                <a:cs typeface="Arial"/>
              </a:rPr>
              <a:t> </a:t>
            </a:r>
            <a:r>
              <a:rPr lang="en-US" sz="950" b="1" spc="-55" dirty="0">
                <a:latin typeface="Arial"/>
                <a:cs typeface="Arial"/>
              </a:rPr>
              <a:t>Nick </a:t>
            </a:r>
            <a:r>
              <a:rPr lang="en-US" sz="950" b="1" spc="-55" dirty="0" err="1">
                <a:latin typeface="Arial"/>
                <a:cs typeface="Arial"/>
              </a:rPr>
              <a:t>Giampaoli</a:t>
            </a:r>
            <a:endParaRPr lang="en-US" sz="950" dirty="0">
              <a:latin typeface="Arial"/>
              <a:cs typeface="Arial"/>
            </a:endParaRPr>
          </a:p>
          <a:p>
            <a:pPr marR="3365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05</a:t>
            </a:r>
            <a:endParaRPr sz="850" dirty="0">
              <a:latin typeface="Arial"/>
              <a:cs typeface="Arial"/>
            </a:endParaRPr>
          </a:p>
          <a:p>
            <a:pPr marR="31750" algn="ctr">
              <a:lnSpc>
                <a:spcPct val="87789"/>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5" dirty="0">
                <a:latin typeface="Arial"/>
                <a:cs typeface="Arial"/>
              </a:rPr>
              <a:t> </a:t>
            </a:r>
            <a:r>
              <a:rPr sz="850" spc="-30" dirty="0">
                <a:latin typeface="Arial"/>
                <a:cs typeface="Arial"/>
              </a:rPr>
              <a:t>(</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77</a:t>
            </a:r>
            <a:r>
              <a:rPr sz="850" spc="-30" dirty="0">
                <a:latin typeface="Arial"/>
                <a:cs typeface="Arial"/>
              </a:rPr>
              <a:t>8</a:t>
            </a:r>
            <a:r>
              <a:rPr sz="850" spc="-20" dirty="0">
                <a:latin typeface="Arial"/>
                <a:cs typeface="Arial"/>
              </a:rPr>
              <a:t>-</a:t>
            </a:r>
            <a:r>
              <a:rPr sz="850" spc="-45" dirty="0">
                <a:latin typeface="Arial"/>
                <a:cs typeface="Arial"/>
              </a:rPr>
              <a:t>8</a:t>
            </a:r>
            <a:r>
              <a:rPr sz="850" spc="-35" dirty="0">
                <a:latin typeface="Arial"/>
                <a:cs typeface="Arial"/>
              </a:rPr>
              <a:t>605</a:t>
            </a:r>
            <a:endParaRPr sz="850" dirty="0">
              <a:latin typeface="Arial"/>
              <a:cs typeface="Arial"/>
            </a:endParaRPr>
          </a:p>
          <a:p>
            <a:pPr marR="33655" algn="ctr">
              <a:lnSpc>
                <a:spcPct val="89126"/>
              </a:lnSpc>
            </a:pPr>
            <a:r>
              <a:rPr sz="850" spc="-40" dirty="0">
                <a:latin typeface="Arial"/>
                <a:cs typeface="Arial"/>
              </a:rPr>
              <a:t>FAX</a:t>
            </a:r>
            <a:r>
              <a:rPr sz="850" spc="-15" dirty="0">
                <a:latin typeface="Arial"/>
                <a:cs typeface="Arial"/>
              </a:rPr>
              <a:t> </a:t>
            </a:r>
            <a:r>
              <a:rPr sz="850" spc="-30" dirty="0">
                <a:latin typeface="Arial"/>
                <a:cs typeface="Arial"/>
              </a:rPr>
              <a:t>(408)</a:t>
            </a:r>
            <a:r>
              <a:rPr sz="850" spc="-45" dirty="0">
                <a:latin typeface="Arial"/>
                <a:cs typeface="Arial"/>
              </a:rPr>
              <a:t>7</a:t>
            </a:r>
            <a:r>
              <a:rPr sz="850" spc="-35" dirty="0">
                <a:latin typeface="Arial"/>
                <a:cs typeface="Arial"/>
              </a:rPr>
              <a:t>7</a:t>
            </a:r>
            <a:r>
              <a:rPr sz="850" spc="-30" dirty="0">
                <a:latin typeface="Arial"/>
                <a:cs typeface="Arial"/>
              </a:rPr>
              <a:t>9</a:t>
            </a:r>
            <a:r>
              <a:rPr sz="850" spc="-20" dirty="0">
                <a:latin typeface="Arial"/>
                <a:cs typeface="Arial"/>
              </a:rPr>
              <a:t>-</a:t>
            </a:r>
            <a:r>
              <a:rPr sz="850" spc="-45" dirty="0">
                <a:latin typeface="Arial"/>
                <a:cs typeface="Arial"/>
              </a:rPr>
              <a:t>1</a:t>
            </a:r>
            <a:r>
              <a:rPr sz="850" spc="-35" dirty="0">
                <a:latin typeface="Arial"/>
                <a:cs typeface="Arial"/>
              </a:rPr>
              <a:t>679</a:t>
            </a:r>
            <a:endParaRPr sz="850" dirty="0">
              <a:latin typeface="Arial"/>
              <a:cs typeface="Arial"/>
            </a:endParaRPr>
          </a:p>
        </p:txBody>
      </p:sp>
      <p:grpSp>
        <p:nvGrpSpPr>
          <p:cNvPr id="149" name="object 149"/>
          <p:cNvGrpSpPr/>
          <p:nvPr/>
        </p:nvGrpSpPr>
        <p:grpSpPr>
          <a:xfrm>
            <a:off x="2318164" y="2866106"/>
            <a:ext cx="1751330" cy="669412"/>
            <a:chOff x="5189308" y="5648407"/>
            <a:chExt cx="1751330" cy="716280"/>
          </a:xfrm>
        </p:grpSpPr>
        <p:sp>
          <p:nvSpPr>
            <p:cNvPr id="150" name="object 150"/>
            <p:cNvSpPr/>
            <p:nvPr/>
          </p:nvSpPr>
          <p:spPr>
            <a:xfrm>
              <a:off x="5211673" y="5672620"/>
              <a:ext cx="1728470" cy="692150"/>
            </a:xfrm>
            <a:custGeom>
              <a:avLst/>
              <a:gdLst/>
              <a:ahLst/>
              <a:cxnLst/>
              <a:rect l="l" t="t" r="r" b="b"/>
              <a:pathLst>
                <a:path w="1728470" h="692150">
                  <a:moveTo>
                    <a:pt x="1728457" y="0"/>
                  </a:moveTo>
                  <a:lnTo>
                    <a:pt x="0" y="0"/>
                  </a:lnTo>
                  <a:lnTo>
                    <a:pt x="0" y="691553"/>
                  </a:lnTo>
                  <a:lnTo>
                    <a:pt x="1728457" y="691553"/>
                  </a:lnTo>
                  <a:lnTo>
                    <a:pt x="1728457" y="682485"/>
                  </a:lnTo>
                  <a:lnTo>
                    <a:pt x="1728457" y="673404"/>
                  </a:lnTo>
                  <a:lnTo>
                    <a:pt x="1728457" y="18148"/>
                  </a:lnTo>
                  <a:lnTo>
                    <a:pt x="1728457" y="9067"/>
                  </a:lnTo>
                  <a:lnTo>
                    <a:pt x="1728457" y="0"/>
                  </a:lnTo>
                  <a:close/>
                </a:path>
              </a:pathLst>
            </a:custGeom>
            <a:solidFill>
              <a:srgbClr val="808080"/>
            </a:solidFill>
          </p:spPr>
          <p:txBody>
            <a:bodyPr wrap="square" lIns="0" tIns="0" rIns="0" bIns="0" rtlCol="0"/>
            <a:lstStyle/>
            <a:p>
              <a:endParaRPr/>
            </a:p>
          </p:txBody>
        </p:sp>
        <p:sp>
          <p:nvSpPr>
            <p:cNvPr id="151" name="object 151"/>
            <p:cNvSpPr/>
            <p:nvPr/>
          </p:nvSpPr>
          <p:spPr>
            <a:xfrm>
              <a:off x="5197698" y="5657471"/>
              <a:ext cx="1711960" cy="673735"/>
            </a:xfrm>
            <a:custGeom>
              <a:avLst/>
              <a:gdLst/>
              <a:ahLst/>
              <a:cxnLst/>
              <a:rect l="l" t="t" r="r" b="b"/>
              <a:pathLst>
                <a:path w="1711959" h="673735">
                  <a:moveTo>
                    <a:pt x="1711677" y="0"/>
                  </a:moveTo>
                  <a:lnTo>
                    <a:pt x="0" y="0"/>
                  </a:lnTo>
                  <a:lnTo>
                    <a:pt x="0" y="673411"/>
                  </a:lnTo>
                  <a:lnTo>
                    <a:pt x="1711677" y="673411"/>
                  </a:lnTo>
                  <a:lnTo>
                    <a:pt x="1711677" y="0"/>
                  </a:lnTo>
                  <a:close/>
                </a:path>
              </a:pathLst>
            </a:custGeom>
            <a:solidFill>
              <a:srgbClr val="FFFFFF"/>
            </a:solidFill>
          </p:spPr>
          <p:txBody>
            <a:bodyPr wrap="square" lIns="0" tIns="0" rIns="0" bIns="0" rtlCol="0"/>
            <a:lstStyle/>
            <a:p>
              <a:endParaRPr/>
            </a:p>
          </p:txBody>
        </p:sp>
        <p:sp>
          <p:nvSpPr>
            <p:cNvPr id="152" name="object 152"/>
            <p:cNvSpPr/>
            <p:nvPr/>
          </p:nvSpPr>
          <p:spPr>
            <a:xfrm>
              <a:off x="5189308" y="5648407"/>
              <a:ext cx="1728470" cy="692150"/>
            </a:xfrm>
            <a:custGeom>
              <a:avLst/>
              <a:gdLst/>
              <a:ahLst/>
              <a:cxnLst/>
              <a:rect l="l" t="t" r="r" b="b"/>
              <a:pathLst>
                <a:path w="1728470" h="692150">
                  <a:moveTo>
                    <a:pt x="1728459" y="0"/>
                  </a:moveTo>
                  <a:lnTo>
                    <a:pt x="0" y="0"/>
                  </a:lnTo>
                  <a:lnTo>
                    <a:pt x="0" y="691562"/>
                  </a:lnTo>
                  <a:lnTo>
                    <a:pt x="1728459" y="691562"/>
                  </a:lnTo>
                  <a:lnTo>
                    <a:pt x="1728459" y="682487"/>
                  </a:lnTo>
                  <a:lnTo>
                    <a:pt x="16781" y="682487"/>
                  </a:lnTo>
                  <a:lnTo>
                    <a:pt x="8390" y="673411"/>
                  </a:lnTo>
                  <a:lnTo>
                    <a:pt x="16781" y="673411"/>
                  </a:lnTo>
                  <a:lnTo>
                    <a:pt x="16781" y="18151"/>
                  </a:lnTo>
                  <a:lnTo>
                    <a:pt x="8390" y="18151"/>
                  </a:lnTo>
                  <a:lnTo>
                    <a:pt x="16781" y="9075"/>
                  </a:lnTo>
                  <a:lnTo>
                    <a:pt x="1728459" y="9075"/>
                  </a:lnTo>
                  <a:lnTo>
                    <a:pt x="1728459" y="0"/>
                  </a:lnTo>
                  <a:close/>
                </a:path>
                <a:path w="1728470" h="692150">
                  <a:moveTo>
                    <a:pt x="16781" y="673411"/>
                  </a:moveTo>
                  <a:lnTo>
                    <a:pt x="8390" y="673411"/>
                  </a:lnTo>
                  <a:lnTo>
                    <a:pt x="16781" y="682487"/>
                  </a:lnTo>
                  <a:lnTo>
                    <a:pt x="16781" y="673411"/>
                  </a:lnTo>
                  <a:close/>
                </a:path>
                <a:path w="1728470" h="692150">
                  <a:moveTo>
                    <a:pt x="1711677" y="673411"/>
                  </a:moveTo>
                  <a:lnTo>
                    <a:pt x="16781" y="673411"/>
                  </a:lnTo>
                  <a:lnTo>
                    <a:pt x="16781" y="682487"/>
                  </a:lnTo>
                  <a:lnTo>
                    <a:pt x="1711677" y="682487"/>
                  </a:lnTo>
                  <a:lnTo>
                    <a:pt x="1711677" y="673411"/>
                  </a:lnTo>
                  <a:close/>
                </a:path>
                <a:path w="1728470" h="692150">
                  <a:moveTo>
                    <a:pt x="1711677" y="9075"/>
                  </a:moveTo>
                  <a:lnTo>
                    <a:pt x="1711677" y="682487"/>
                  </a:lnTo>
                  <a:lnTo>
                    <a:pt x="1720068" y="673411"/>
                  </a:lnTo>
                  <a:lnTo>
                    <a:pt x="1728459" y="673411"/>
                  </a:lnTo>
                  <a:lnTo>
                    <a:pt x="1728459" y="18151"/>
                  </a:lnTo>
                  <a:lnTo>
                    <a:pt x="1720068" y="18151"/>
                  </a:lnTo>
                  <a:lnTo>
                    <a:pt x="1711677" y="9075"/>
                  </a:lnTo>
                  <a:close/>
                </a:path>
                <a:path w="1728470" h="692150">
                  <a:moveTo>
                    <a:pt x="1728459" y="673411"/>
                  </a:moveTo>
                  <a:lnTo>
                    <a:pt x="1720068" y="673411"/>
                  </a:lnTo>
                  <a:lnTo>
                    <a:pt x="1711677" y="682487"/>
                  </a:lnTo>
                  <a:lnTo>
                    <a:pt x="1728459" y="682487"/>
                  </a:lnTo>
                  <a:lnTo>
                    <a:pt x="1728459" y="673411"/>
                  </a:lnTo>
                  <a:close/>
                </a:path>
                <a:path w="1728470" h="692150">
                  <a:moveTo>
                    <a:pt x="16781" y="9075"/>
                  </a:moveTo>
                  <a:lnTo>
                    <a:pt x="8390" y="18151"/>
                  </a:lnTo>
                  <a:lnTo>
                    <a:pt x="16781" y="18151"/>
                  </a:lnTo>
                  <a:lnTo>
                    <a:pt x="16781" y="9075"/>
                  </a:lnTo>
                  <a:close/>
                </a:path>
                <a:path w="1728470" h="692150">
                  <a:moveTo>
                    <a:pt x="1711677" y="9075"/>
                  </a:moveTo>
                  <a:lnTo>
                    <a:pt x="16781" y="9075"/>
                  </a:lnTo>
                  <a:lnTo>
                    <a:pt x="16781" y="18151"/>
                  </a:lnTo>
                  <a:lnTo>
                    <a:pt x="1711677" y="18151"/>
                  </a:lnTo>
                  <a:lnTo>
                    <a:pt x="1711677" y="9075"/>
                  </a:lnTo>
                  <a:close/>
                </a:path>
                <a:path w="1728470" h="692150">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53" name="object 153"/>
          <p:cNvSpPr txBox="1"/>
          <p:nvPr/>
        </p:nvSpPr>
        <p:spPr>
          <a:xfrm>
            <a:off x="2337849" y="2975795"/>
            <a:ext cx="1711960" cy="397609"/>
          </a:xfrm>
          <a:prstGeom prst="rect">
            <a:avLst/>
          </a:prstGeom>
        </p:spPr>
        <p:txBody>
          <a:bodyPr vert="horz" wrap="square" lIns="0" tIns="20955" rIns="0" bIns="0" rtlCol="0" anchor="t">
            <a:spAutoFit/>
          </a:bodyPr>
          <a:lstStyle/>
          <a:p>
            <a:pPr marR="35560" algn="ctr">
              <a:lnSpc>
                <a:spcPct val="89314"/>
              </a:lnSpc>
              <a:spcBef>
                <a:spcPts val="165"/>
              </a:spcBef>
            </a:pPr>
            <a:r>
              <a:rPr sz="950" b="1" spc="-55" dirty="0">
                <a:latin typeface="Arial"/>
                <a:cs typeface="Arial"/>
              </a:rPr>
              <a:t>EM</a:t>
            </a:r>
            <a:r>
              <a:rPr sz="950" b="1" spc="-50" dirty="0">
                <a:latin typeface="Arial"/>
                <a:cs typeface="Arial"/>
              </a:rPr>
              <a:t>S</a:t>
            </a:r>
            <a:r>
              <a:rPr sz="950" b="1" spc="-25" dirty="0">
                <a:latin typeface="Arial"/>
                <a:cs typeface="Arial"/>
              </a:rPr>
              <a:t> </a:t>
            </a:r>
            <a:r>
              <a:rPr sz="950" b="1" spc="-50" dirty="0">
                <a:latin typeface="Arial"/>
                <a:cs typeface="Arial"/>
              </a:rPr>
              <a:t>BAT</a:t>
            </a:r>
            <a:r>
              <a:rPr sz="950" b="1" spc="-45" dirty="0">
                <a:latin typeface="Arial"/>
                <a:cs typeface="Arial"/>
              </a:rPr>
              <a:t>T</a:t>
            </a:r>
            <a:r>
              <a:rPr sz="950" b="1" spc="-55" dirty="0">
                <a:latin typeface="Arial"/>
                <a:cs typeface="Arial"/>
              </a:rPr>
              <a:t>A</a:t>
            </a:r>
            <a:r>
              <a:rPr sz="950" b="1" spc="-40" dirty="0">
                <a:latin typeface="Arial"/>
                <a:cs typeface="Arial"/>
              </a:rPr>
              <a:t>LIO</a:t>
            </a:r>
            <a:r>
              <a:rPr sz="950" b="1" spc="-55" dirty="0">
                <a:latin typeface="Arial"/>
                <a:cs typeface="Arial"/>
              </a:rPr>
              <a:t>N</a:t>
            </a:r>
            <a:endParaRPr lang="en-US" sz="950" dirty="0">
              <a:latin typeface="Arial"/>
              <a:cs typeface="Arial"/>
            </a:endParaRPr>
          </a:p>
          <a:p>
            <a:pPr marR="37465" algn="ctr">
              <a:lnSpc>
                <a:spcPct val="88118"/>
              </a:lnSpc>
            </a:pPr>
            <a:r>
              <a:rPr sz="950" b="1" spc="-50" dirty="0">
                <a:latin typeface="Arial"/>
                <a:cs typeface="Arial"/>
              </a:rPr>
              <a:t>B</a:t>
            </a:r>
            <a:r>
              <a:rPr lang="en-US" sz="950" b="1" spc="-50" dirty="0">
                <a:latin typeface="Arial"/>
                <a:cs typeface="Arial"/>
              </a:rPr>
              <a:t>69 Dave Riley</a:t>
            </a:r>
            <a:endParaRPr sz="950" dirty="0">
              <a:latin typeface="Arial"/>
              <a:cs typeface="Arial"/>
            </a:endParaRPr>
          </a:p>
          <a:p>
            <a:pPr marR="33020" algn="ctr">
              <a:lnSpc>
                <a:spcPct val="89572"/>
              </a:lnSpc>
            </a:pPr>
            <a:r>
              <a:rPr sz="850" spc="-30" dirty="0">
                <a:latin typeface="Arial"/>
                <a:cs typeface="Arial"/>
              </a:rPr>
              <a:t>Cel</a:t>
            </a:r>
            <a:r>
              <a:rPr sz="850" spc="-15" dirty="0">
                <a:latin typeface="Arial"/>
                <a:cs typeface="Arial"/>
              </a:rPr>
              <a:t>l</a:t>
            </a:r>
            <a:r>
              <a:rPr sz="850" spc="-10" dirty="0">
                <a:latin typeface="Arial"/>
                <a:cs typeface="Arial"/>
              </a:rPr>
              <a:t>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sz="850" spc="-45" dirty="0">
                <a:latin typeface="Arial"/>
                <a:cs typeface="Arial"/>
              </a:rPr>
              <a:t>7</a:t>
            </a:r>
            <a:r>
              <a:rPr sz="850" spc="-35" dirty="0">
                <a:latin typeface="Arial"/>
                <a:cs typeface="Arial"/>
              </a:rPr>
              <a:t>1</a:t>
            </a:r>
            <a:r>
              <a:rPr sz="850" spc="-30" dirty="0">
                <a:latin typeface="Arial"/>
                <a:cs typeface="Arial"/>
              </a:rPr>
              <a:t>0</a:t>
            </a:r>
            <a:r>
              <a:rPr sz="850" spc="-20" dirty="0">
                <a:latin typeface="Arial"/>
                <a:cs typeface="Arial"/>
              </a:rPr>
              <a:t>-</a:t>
            </a:r>
            <a:r>
              <a:rPr sz="850" spc="-35" dirty="0">
                <a:latin typeface="Arial"/>
                <a:cs typeface="Arial"/>
              </a:rPr>
              <a:t>7</a:t>
            </a:r>
            <a:r>
              <a:rPr sz="850" spc="-45" dirty="0">
                <a:latin typeface="Arial"/>
                <a:cs typeface="Arial"/>
              </a:rPr>
              <a:t>1</a:t>
            </a:r>
            <a:r>
              <a:rPr sz="850" spc="-35" dirty="0">
                <a:latin typeface="Arial"/>
                <a:cs typeface="Arial"/>
              </a:rPr>
              <a:t>96</a:t>
            </a:r>
            <a:endParaRPr sz="850" dirty="0">
              <a:latin typeface="Arial"/>
              <a:cs typeface="Arial"/>
            </a:endParaRPr>
          </a:p>
        </p:txBody>
      </p:sp>
      <p:grpSp>
        <p:nvGrpSpPr>
          <p:cNvPr id="154" name="object 154"/>
          <p:cNvGrpSpPr/>
          <p:nvPr/>
        </p:nvGrpSpPr>
        <p:grpSpPr>
          <a:xfrm>
            <a:off x="6112794" y="2502472"/>
            <a:ext cx="1874520" cy="666115"/>
            <a:chOff x="7252830" y="3752751"/>
            <a:chExt cx="1874520" cy="666115"/>
          </a:xfrm>
        </p:grpSpPr>
        <p:sp>
          <p:nvSpPr>
            <p:cNvPr id="155" name="object 155"/>
            <p:cNvSpPr/>
            <p:nvPr/>
          </p:nvSpPr>
          <p:spPr>
            <a:xfrm>
              <a:off x="7275195" y="3776954"/>
              <a:ext cx="1851660" cy="641350"/>
            </a:xfrm>
            <a:custGeom>
              <a:avLst/>
              <a:gdLst/>
              <a:ahLst/>
              <a:cxnLst/>
              <a:rect l="l" t="t" r="r" b="b"/>
              <a:pathLst>
                <a:path w="1851659" h="641350">
                  <a:moveTo>
                    <a:pt x="1851520" y="0"/>
                  </a:moveTo>
                  <a:lnTo>
                    <a:pt x="0" y="0"/>
                  </a:lnTo>
                  <a:lnTo>
                    <a:pt x="0" y="641350"/>
                  </a:lnTo>
                  <a:lnTo>
                    <a:pt x="1851520" y="641350"/>
                  </a:lnTo>
                  <a:lnTo>
                    <a:pt x="1851520" y="632269"/>
                  </a:lnTo>
                  <a:lnTo>
                    <a:pt x="1851520" y="623201"/>
                  </a:lnTo>
                  <a:lnTo>
                    <a:pt x="1851520" y="18161"/>
                  </a:lnTo>
                  <a:lnTo>
                    <a:pt x="1851520" y="9080"/>
                  </a:lnTo>
                  <a:lnTo>
                    <a:pt x="1851520" y="0"/>
                  </a:lnTo>
                  <a:close/>
                </a:path>
              </a:pathLst>
            </a:custGeom>
            <a:solidFill>
              <a:srgbClr val="808080"/>
            </a:solidFill>
          </p:spPr>
          <p:txBody>
            <a:bodyPr wrap="square" lIns="0" tIns="0" rIns="0" bIns="0" rtlCol="0"/>
            <a:lstStyle/>
            <a:p>
              <a:endParaRPr/>
            </a:p>
          </p:txBody>
        </p:sp>
        <p:sp>
          <p:nvSpPr>
            <p:cNvPr id="156" name="object 156"/>
            <p:cNvSpPr/>
            <p:nvPr/>
          </p:nvSpPr>
          <p:spPr>
            <a:xfrm>
              <a:off x="7261221" y="3761826"/>
              <a:ext cx="1835150" cy="623570"/>
            </a:xfrm>
            <a:custGeom>
              <a:avLst/>
              <a:gdLst/>
              <a:ahLst/>
              <a:cxnLst/>
              <a:rect l="l" t="t" r="r" b="b"/>
              <a:pathLst>
                <a:path w="1835150" h="623570">
                  <a:moveTo>
                    <a:pt x="1834739" y="0"/>
                  </a:moveTo>
                  <a:lnTo>
                    <a:pt x="0" y="0"/>
                  </a:lnTo>
                  <a:lnTo>
                    <a:pt x="0" y="623193"/>
                  </a:lnTo>
                  <a:lnTo>
                    <a:pt x="1834739" y="623193"/>
                  </a:lnTo>
                  <a:lnTo>
                    <a:pt x="1834739" y="0"/>
                  </a:lnTo>
                  <a:close/>
                </a:path>
              </a:pathLst>
            </a:custGeom>
            <a:solidFill>
              <a:srgbClr val="FFFFFF"/>
            </a:solidFill>
          </p:spPr>
          <p:txBody>
            <a:bodyPr wrap="square" lIns="0" tIns="0" rIns="0" bIns="0" rtlCol="0"/>
            <a:lstStyle/>
            <a:p>
              <a:endParaRPr/>
            </a:p>
          </p:txBody>
        </p:sp>
        <p:sp>
          <p:nvSpPr>
            <p:cNvPr id="157" name="object 157"/>
            <p:cNvSpPr/>
            <p:nvPr/>
          </p:nvSpPr>
          <p:spPr>
            <a:xfrm>
              <a:off x="7252830" y="3752751"/>
              <a:ext cx="1851660" cy="641350"/>
            </a:xfrm>
            <a:custGeom>
              <a:avLst/>
              <a:gdLst/>
              <a:ahLst/>
              <a:cxnLst/>
              <a:rect l="l" t="t" r="r" b="b"/>
              <a:pathLst>
                <a:path w="1851659" h="641350">
                  <a:moveTo>
                    <a:pt x="1851520" y="0"/>
                  </a:moveTo>
                  <a:lnTo>
                    <a:pt x="0" y="0"/>
                  </a:lnTo>
                  <a:lnTo>
                    <a:pt x="0" y="641344"/>
                  </a:lnTo>
                  <a:lnTo>
                    <a:pt x="1851520" y="641344"/>
                  </a:lnTo>
                  <a:lnTo>
                    <a:pt x="1851520" y="632268"/>
                  </a:lnTo>
                  <a:lnTo>
                    <a:pt x="16781" y="632268"/>
                  </a:lnTo>
                  <a:lnTo>
                    <a:pt x="8390" y="623193"/>
                  </a:lnTo>
                  <a:lnTo>
                    <a:pt x="16781" y="623193"/>
                  </a:lnTo>
                  <a:lnTo>
                    <a:pt x="16781" y="18151"/>
                  </a:lnTo>
                  <a:lnTo>
                    <a:pt x="8390" y="18151"/>
                  </a:lnTo>
                  <a:lnTo>
                    <a:pt x="16781" y="9075"/>
                  </a:lnTo>
                  <a:lnTo>
                    <a:pt x="1851520" y="9075"/>
                  </a:lnTo>
                  <a:lnTo>
                    <a:pt x="1851520" y="0"/>
                  </a:lnTo>
                  <a:close/>
                </a:path>
                <a:path w="1851659" h="641350">
                  <a:moveTo>
                    <a:pt x="16781" y="623193"/>
                  </a:moveTo>
                  <a:lnTo>
                    <a:pt x="8390" y="623193"/>
                  </a:lnTo>
                  <a:lnTo>
                    <a:pt x="16781" y="632268"/>
                  </a:lnTo>
                  <a:lnTo>
                    <a:pt x="16781" y="623193"/>
                  </a:lnTo>
                  <a:close/>
                </a:path>
                <a:path w="1851659" h="641350">
                  <a:moveTo>
                    <a:pt x="1834739" y="623193"/>
                  </a:moveTo>
                  <a:lnTo>
                    <a:pt x="16781" y="623193"/>
                  </a:lnTo>
                  <a:lnTo>
                    <a:pt x="16781" y="632268"/>
                  </a:lnTo>
                  <a:lnTo>
                    <a:pt x="1834739" y="632268"/>
                  </a:lnTo>
                  <a:lnTo>
                    <a:pt x="1834739" y="623193"/>
                  </a:lnTo>
                  <a:close/>
                </a:path>
                <a:path w="1851659" h="641350">
                  <a:moveTo>
                    <a:pt x="1834739" y="9075"/>
                  </a:moveTo>
                  <a:lnTo>
                    <a:pt x="1834739" y="632268"/>
                  </a:lnTo>
                  <a:lnTo>
                    <a:pt x="1843130" y="623193"/>
                  </a:lnTo>
                  <a:lnTo>
                    <a:pt x="1851520" y="623193"/>
                  </a:lnTo>
                  <a:lnTo>
                    <a:pt x="1851520" y="18151"/>
                  </a:lnTo>
                  <a:lnTo>
                    <a:pt x="1843130" y="18151"/>
                  </a:lnTo>
                  <a:lnTo>
                    <a:pt x="1834739" y="9075"/>
                  </a:lnTo>
                  <a:close/>
                </a:path>
                <a:path w="1851659" h="641350">
                  <a:moveTo>
                    <a:pt x="1851520" y="623193"/>
                  </a:moveTo>
                  <a:lnTo>
                    <a:pt x="1843130" y="623193"/>
                  </a:lnTo>
                  <a:lnTo>
                    <a:pt x="1834739" y="632268"/>
                  </a:lnTo>
                  <a:lnTo>
                    <a:pt x="1851520" y="632268"/>
                  </a:lnTo>
                  <a:lnTo>
                    <a:pt x="1851520" y="623193"/>
                  </a:lnTo>
                  <a:close/>
                </a:path>
                <a:path w="1851659" h="641350">
                  <a:moveTo>
                    <a:pt x="16781" y="9075"/>
                  </a:moveTo>
                  <a:lnTo>
                    <a:pt x="8390" y="18151"/>
                  </a:lnTo>
                  <a:lnTo>
                    <a:pt x="16781" y="18151"/>
                  </a:lnTo>
                  <a:lnTo>
                    <a:pt x="16781" y="9075"/>
                  </a:lnTo>
                  <a:close/>
                </a:path>
                <a:path w="1851659" h="641350">
                  <a:moveTo>
                    <a:pt x="1834739" y="9075"/>
                  </a:moveTo>
                  <a:lnTo>
                    <a:pt x="16781" y="9075"/>
                  </a:lnTo>
                  <a:lnTo>
                    <a:pt x="16781" y="18151"/>
                  </a:lnTo>
                  <a:lnTo>
                    <a:pt x="1834739" y="18151"/>
                  </a:lnTo>
                  <a:lnTo>
                    <a:pt x="1834739" y="9075"/>
                  </a:lnTo>
                  <a:close/>
                </a:path>
                <a:path w="1851659" h="641350">
                  <a:moveTo>
                    <a:pt x="1851520" y="9075"/>
                  </a:moveTo>
                  <a:lnTo>
                    <a:pt x="1834739" y="9075"/>
                  </a:lnTo>
                  <a:lnTo>
                    <a:pt x="1843130" y="18151"/>
                  </a:lnTo>
                  <a:lnTo>
                    <a:pt x="1851520" y="18151"/>
                  </a:lnTo>
                  <a:lnTo>
                    <a:pt x="1851520" y="9075"/>
                  </a:lnTo>
                  <a:close/>
                </a:path>
              </a:pathLst>
            </a:custGeom>
            <a:solidFill>
              <a:srgbClr val="000000"/>
            </a:solidFill>
          </p:spPr>
          <p:txBody>
            <a:bodyPr wrap="square" lIns="0" tIns="0" rIns="0" bIns="0" rtlCol="0"/>
            <a:lstStyle/>
            <a:p>
              <a:endParaRPr/>
            </a:p>
          </p:txBody>
        </p:sp>
      </p:grpSp>
      <p:sp>
        <p:nvSpPr>
          <p:cNvPr id="158" name="object 158"/>
          <p:cNvSpPr txBox="1"/>
          <p:nvPr/>
        </p:nvSpPr>
        <p:spPr>
          <a:xfrm>
            <a:off x="6120217" y="2629498"/>
            <a:ext cx="1835150" cy="390748"/>
          </a:xfrm>
          <a:prstGeom prst="rect">
            <a:avLst/>
          </a:prstGeom>
        </p:spPr>
        <p:txBody>
          <a:bodyPr vert="horz" wrap="square" lIns="0" tIns="12700" rIns="0" bIns="0" rtlCol="0" anchor="t">
            <a:spAutoFit/>
          </a:bodyPr>
          <a:lstStyle/>
          <a:p>
            <a:pPr marR="36830" algn="ctr">
              <a:lnSpc>
                <a:spcPct val="89314"/>
              </a:lnSpc>
              <a:spcBef>
                <a:spcPts val="100"/>
              </a:spcBef>
            </a:pPr>
            <a:r>
              <a:rPr sz="950" b="1" spc="-55" dirty="0">
                <a:latin typeface="Arial"/>
                <a:cs typeface="Arial"/>
              </a:rPr>
              <a:t>HE</a:t>
            </a:r>
            <a:r>
              <a:rPr sz="950" b="1" spc="-45" dirty="0">
                <a:latin typeface="Arial"/>
                <a:cs typeface="Arial"/>
              </a:rPr>
              <a:t>A</a:t>
            </a:r>
            <a:r>
              <a:rPr sz="950" b="1" spc="-55" dirty="0">
                <a:latin typeface="Arial"/>
                <a:cs typeface="Arial"/>
              </a:rPr>
              <a:t>V</a:t>
            </a:r>
            <a:r>
              <a:rPr sz="950" b="1" spc="-50" dirty="0">
                <a:latin typeface="Arial"/>
                <a:cs typeface="Arial"/>
              </a:rPr>
              <a:t>Y</a:t>
            </a:r>
            <a:r>
              <a:rPr sz="950" b="1" spc="-15" dirty="0">
                <a:latin typeface="Arial"/>
                <a:cs typeface="Arial"/>
              </a:rPr>
              <a:t> </a:t>
            </a:r>
            <a:r>
              <a:rPr sz="950" b="1" spc="-55" dirty="0">
                <a:latin typeface="Arial"/>
                <a:cs typeface="Arial"/>
              </a:rPr>
              <a:t>E</a:t>
            </a:r>
            <a:r>
              <a:rPr sz="950" b="1" spc="-60" dirty="0">
                <a:latin typeface="Arial"/>
                <a:cs typeface="Arial"/>
              </a:rPr>
              <a:t>Q</a:t>
            </a:r>
            <a:r>
              <a:rPr sz="950" b="1" spc="-55" dirty="0">
                <a:latin typeface="Arial"/>
                <a:cs typeface="Arial"/>
              </a:rPr>
              <a:t>U</a:t>
            </a:r>
            <a:r>
              <a:rPr sz="950" b="1" spc="-15" dirty="0">
                <a:latin typeface="Arial"/>
                <a:cs typeface="Arial"/>
              </a:rPr>
              <a:t>I</a:t>
            </a:r>
            <a:r>
              <a:rPr sz="950" b="1" spc="-55" dirty="0">
                <a:latin typeface="Arial"/>
                <a:cs typeface="Arial"/>
              </a:rPr>
              <a:t>PME</a:t>
            </a:r>
            <a:r>
              <a:rPr sz="950" b="1" spc="-50" dirty="0">
                <a:latin typeface="Arial"/>
                <a:cs typeface="Arial"/>
              </a:rPr>
              <a:t>NT</a:t>
            </a:r>
            <a:r>
              <a:rPr sz="950" b="1" spc="-20" dirty="0">
                <a:latin typeface="Arial"/>
                <a:cs typeface="Arial"/>
              </a:rPr>
              <a:t> </a:t>
            </a:r>
            <a:r>
              <a:rPr sz="950" b="1" spc="-55" dirty="0">
                <a:latin typeface="Arial"/>
                <a:cs typeface="Arial"/>
              </a:rPr>
              <a:t>ME</a:t>
            </a:r>
            <a:r>
              <a:rPr sz="950" b="1" spc="-45" dirty="0">
                <a:latin typeface="Arial"/>
                <a:cs typeface="Arial"/>
              </a:rPr>
              <a:t>C</a:t>
            </a:r>
            <a:r>
              <a:rPr sz="950" b="1" spc="-40" dirty="0">
                <a:latin typeface="Arial"/>
                <a:cs typeface="Arial"/>
              </a:rPr>
              <a:t>H.</a:t>
            </a:r>
            <a:endParaRPr lang="en-US" sz="950" dirty="0">
              <a:latin typeface="Arial"/>
              <a:cs typeface="Arial"/>
            </a:endParaRPr>
          </a:p>
          <a:p>
            <a:pPr marR="36830" algn="ctr">
              <a:lnSpc>
                <a:spcPct val="88516"/>
              </a:lnSpc>
            </a:pPr>
            <a:r>
              <a:rPr sz="950" b="1" spc="-45" dirty="0">
                <a:latin typeface="Arial"/>
                <a:cs typeface="Arial"/>
              </a:rPr>
              <a:t>R16</a:t>
            </a:r>
            <a:r>
              <a:rPr sz="950" b="1" spc="-35" dirty="0">
                <a:latin typeface="Arial"/>
                <a:cs typeface="Arial"/>
              </a:rPr>
              <a:t>3</a:t>
            </a:r>
            <a:r>
              <a:rPr sz="950" b="1" spc="-40" dirty="0">
                <a:latin typeface="Arial"/>
                <a:cs typeface="Arial"/>
              </a:rPr>
              <a:t>5</a:t>
            </a:r>
            <a:r>
              <a:rPr sz="950" b="1" spc="-20" dirty="0">
                <a:latin typeface="Arial"/>
                <a:cs typeface="Arial"/>
              </a:rPr>
              <a:t> </a:t>
            </a:r>
            <a:r>
              <a:rPr lang="en-US" sz="950" b="1" spc="-50" dirty="0">
                <a:latin typeface="Arial"/>
                <a:cs typeface="Arial"/>
              </a:rPr>
              <a:t>Nico Robbins</a:t>
            </a:r>
            <a:endParaRPr sz="950" dirty="0">
              <a:latin typeface="Arial"/>
              <a:cs typeface="Arial"/>
            </a:endParaRPr>
          </a:p>
          <a:p>
            <a:pPr marR="35560" algn="ctr">
              <a:lnSpc>
                <a:spcPct val="90017"/>
              </a:lnSpc>
            </a:pPr>
            <a:r>
              <a:rPr sz="850" spc="-25" dirty="0">
                <a:latin typeface="Arial"/>
                <a:cs typeface="Arial"/>
              </a:rPr>
              <a:t>Cell</a:t>
            </a:r>
            <a:r>
              <a:rPr lang="en-US" sz="850" spc="-25" dirty="0">
                <a:latin typeface="Arial"/>
                <a:cs typeface="Arial"/>
              </a:rPr>
              <a:t> (408)602-3991</a:t>
            </a:r>
            <a:endParaRPr sz="850" dirty="0">
              <a:latin typeface="Arial"/>
              <a:cs typeface="Arial"/>
            </a:endParaRPr>
          </a:p>
        </p:txBody>
      </p:sp>
      <p:sp>
        <p:nvSpPr>
          <p:cNvPr id="159" name="object 159"/>
          <p:cNvSpPr txBox="1"/>
          <p:nvPr/>
        </p:nvSpPr>
        <p:spPr>
          <a:xfrm>
            <a:off x="319595" y="478811"/>
            <a:ext cx="1789430" cy="261620"/>
          </a:xfrm>
          <a:prstGeom prst="rect">
            <a:avLst/>
          </a:prstGeom>
          <a:solidFill>
            <a:srgbClr val="0000FF"/>
          </a:solidFill>
          <a:ln>
            <a:solidFill>
              <a:schemeClr val="tx1"/>
            </a:solidFill>
          </a:ln>
        </p:spPr>
        <p:txBody>
          <a:bodyPr vert="horz" wrap="square" lIns="0" tIns="10160" rIns="0" bIns="0" rtlCol="0">
            <a:spAutoFit/>
          </a:bodyPr>
          <a:lstStyle/>
          <a:p>
            <a:pPr marL="219710">
              <a:lnSpc>
                <a:spcPct val="100000"/>
              </a:lnSpc>
              <a:spcBef>
                <a:spcPts val="80"/>
              </a:spcBef>
            </a:pPr>
            <a:r>
              <a:rPr sz="1150" b="1" spc="-65" dirty="0">
                <a:solidFill>
                  <a:srgbClr val="FFFFFF"/>
                </a:solidFill>
                <a:latin typeface="Arial"/>
                <a:cs typeface="Arial"/>
              </a:rPr>
              <a:t>DEPU</a:t>
            </a:r>
            <a:r>
              <a:rPr sz="1150" b="1" spc="-55" dirty="0">
                <a:solidFill>
                  <a:srgbClr val="FFFFFF"/>
                </a:solidFill>
                <a:latin typeface="Arial"/>
                <a:cs typeface="Arial"/>
              </a:rPr>
              <a:t>T</a:t>
            </a:r>
            <a:r>
              <a:rPr sz="1150" b="1" spc="-65" dirty="0">
                <a:solidFill>
                  <a:srgbClr val="FFFFFF"/>
                </a:solidFill>
                <a:latin typeface="Arial"/>
                <a:cs typeface="Arial"/>
              </a:rPr>
              <a:t>Y</a:t>
            </a:r>
            <a:r>
              <a:rPr sz="1150" b="1" spc="-35" dirty="0">
                <a:solidFill>
                  <a:srgbClr val="FFFFFF"/>
                </a:solidFill>
                <a:latin typeface="Arial"/>
                <a:cs typeface="Arial"/>
              </a:rPr>
              <a:t> </a:t>
            </a:r>
            <a:r>
              <a:rPr sz="1150" b="1" spc="-60" dirty="0">
                <a:solidFill>
                  <a:srgbClr val="FFFFFF"/>
                </a:solidFill>
                <a:latin typeface="Arial"/>
                <a:cs typeface="Arial"/>
              </a:rPr>
              <a:t>CHIEF</a:t>
            </a:r>
            <a:r>
              <a:rPr sz="1150" b="1" spc="-30" dirty="0">
                <a:solidFill>
                  <a:srgbClr val="FFFFFF"/>
                </a:solidFill>
                <a:latin typeface="Arial"/>
                <a:cs typeface="Arial"/>
              </a:rPr>
              <a:t> </a:t>
            </a:r>
            <a:r>
              <a:rPr sz="1150" b="1" spc="-70" dirty="0">
                <a:solidFill>
                  <a:srgbClr val="FFFFFF"/>
                </a:solidFill>
                <a:latin typeface="Arial"/>
                <a:cs typeface="Arial"/>
              </a:rPr>
              <a:t>OPS</a:t>
            </a:r>
            <a:endParaRPr sz="1150" dirty="0">
              <a:latin typeface="Arial"/>
              <a:cs typeface="Arial"/>
            </a:endParaRPr>
          </a:p>
        </p:txBody>
      </p:sp>
      <p:sp>
        <p:nvSpPr>
          <p:cNvPr id="160" name="object 160"/>
          <p:cNvSpPr txBox="1"/>
          <p:nvPr/>
        </p:nvSpPr>
        <p:spPr>
          <a:xfrm>
            <a:off x="4064531" y="6163"/>
            <a:ext cx="3829685" cy="588174"/>
          </a:xfrm>
          <a:prstGeom prst="rect">
            <a:avLst/>
          </a:prstGeom>
          <a:solidFill>
            <a:srgbClr val="0000FF"/>
          </a:solidFill>
          <a:ln>
            <a:solidFill>
              <a:schemeClr val="tx1"/>
            </a:solidFill>
          </a:ln>
        </p:spPr>
        <p:txBody>
          <a:bodyPr vert="horz" wrap="square" lIns="0" tIns="22860" rIns="0" bIns="0" rtlCol="0" anchor="t">
            <a:spAutoFit/>
          </a:bodyPr>
          <a:lstStyle/>
          <a:p>
            <a:pPr marL="1195705" marR="1232535" indent="255270">
              <a:lnSpc>
                <a:spcPct val="89160"/>
              </a:lnSpc>
              <a:spcBef>
                <a:spcPts val="180"/>
              </a:spcBef>
            </a:pPr>
            <a:r>
              <a:rPr lang="en-US" sz="1300" b="1" dirty="0">
                <a:solidFill>
                  <a:schemeClr val="bg1"/>
                </a:solidFill>
                <a:latin typeface="Arial"/>
                <a:cs typeface="Arial"/>
              </a:rPr>
              <a:t>UNIT CHIEF</a:t>
            </a:r>
            <a:endParaRPr lang="en-US" dirty="0">
              <a:cs typeface="Calibri"/>
            </a:endParaRPr>
          </a:p>
          <a:p>
            <a:pPr marL="1195705" marR="1232535" indent="255270" algn="ctr">
              <a:lnSpc>
                <a:spcPct val="144886"/>
              </a:lnSpc>
              <a:spcBef>
                <a:spcPts val="180"/>
              </a:spcBef>
            </a:pPr>
            <a:endParaRPr lang="en-US" sz="800" b="1" dirty="0">
              <a:solidFill>
                <a:schemeClr val="bg1"/>
              </a:solidFill>
              <a:latin typeface="Arial"/>
              <a:cs typeface="Arial"/>
            </a:endParaRPr>
          </a:p>
          <a:p>
            <a:pPr marL="1195705" marR="1232535" indent="255270" algn="ctr">
              <a:lnSpc>
                <a:spcPct val="144886"/>
              </a:lnSpc>
              <a:spcBef>
                <a:spcPts val="180"/>
              </a:spcBef>
            </a:pPr>
            <a:endParaRPr lang="en-US" sz="800" b="1" dirty="0">
              <a:solidFill>
                <a:schemeClr val="bg1"/>
              </a:solidFill>
              <a:latin typeface="Arial"/>
              <a:cs typeface="Arial"/>
            </a:endParaRPr>
          </a:p>
        </p:txBody>
      </p:sp>
      <p:sp>
        <p:nvSpPr>
          <p:cNvPr id="162" name="TextBox 161">
            <a:extLst>
              <a:ext uri="{FF2B5EF4-FFF2-40B4-BE49-F238E27FC236}">
                <a16:creationId xmlns:a16="http://schemas.microsoft.com/office/drawing/2014/main" id="{53BEFBC5-08FE-180C-C4BB-D4C31DC3D4F9}"/>
              </a:ext>
            </a:extLst>
          </p:cNvPr>
          <p:cNvSpPr txBox="1"/>
          <p:nvPr/>
        </p:nvSpPr>
        <p:spPr>
          <a:xfrm>
            <a:off x="4759948" y="121762"/>
            <a:ext cx="2526752" cy="292388"/>
          </a:xfrm>
          <a:prstGeom prst="rect">
            <a:avLst/>
          </a:prstGeom>
          <a:noFill/>
        </p:spPr>
        <p:txBody>
          <a:bodyPr wrap="square" lIns="91440" tIns="45720" rIns="91440" bIns="45720" rtlCol="0" anchor="t">
            <a:spAutoFit/>
          </a:bodyPr>
          <a:lstStyle/>
          <a:p>
            <a:pPr algn="ctr"/>
            <a:r>
              <a:rPr lang="en-US" sz="1300" b="1" dirty="0">
                <a:solidFill>
                  <a:schemeClr val="bg1"/>
                </a:solidFill>
              </a:rPr>
              <a:t>C1600 Marcus Hernandez</a:t>
            </a:r>
          </a:p>
        </p:txBody>
      </p:sp>
      <p:sp>
        <p:nvSpPr>
          <p:cNvPr id="163" name="TextBox 162">
            <a:extLst>
              <a:ext uri="{FF2B5EF4-FFF2-40B4-BE49-F238E27FC236}">
                <a16:creationId xmlns:a16="http://schemas.microsoft.com/office/drawing/2014/main" id="{29FF24C7-6FFA-F1C1-8F5A-E371A4CA4BDD}"/>
              </a:ext>
            </a:extLst>
          </p:cNvPr>
          <p:cNvSpPr txBox="1"/>
          <p:nvPr/>
        </p:nvSpPr>
        <p:spPr>
          <a:xfrm>
            <a:off x="5227630" y="298006"/>
            <a:ext cx="1603480" cy="369332"/>
          </a:xfrm>
          <a:prstGeom prst="rect">
            <a:avLst/>
          </a:prstGeom>
          <a:noFill/>
        </p:spPr>
        <p:txBody>
          <a:bodyPr wrap="square" lIns="91440" tIns="45720" rIns="91440" bIns="45720" rtlCol="0" anchor="t">
            <a:spAutoFit/>
          </a:bodyPr>
          <a:lstStyle/>
          <a:p>
            <a:pPr algn="ctr"/>
            <a:r>
              <a:rPr lang="en-US" sz="900" dirty="0">
                <a:solidFill>
                  <a:schemeClr val="bg1"/>
                </a:solidFill>
              </a:rPr>
              <a:t>Cell (408)-472-1600</a:t>
            </a:r>
          </a:p>
          <a:p>
            <a:pPr algn="ctr"/>
            <a:endParaRPr lang="en-US" sz="900" dirty="0">
              <a:solidFill>
                <a:schemeClr val="bg1"/>
              </a:solidFill>
              <a:cs typeface="Calibri"/>
            </a:endParaRPr>
          </a:p>
        </p:txBody>
      </p:sp>
      <p:grpSp>
        <p:nvGrpSpPr>
          <p:cNvPr id="164" name="object 90">
            <a:extLst>
              <a:ext uri="{FF2B5EF4-FFF2-40B4-BE49-F238E27FC236}">
                <a16:creationId xmlns:a16="http://schemas.microsoft.com/office/drawing/2014/main" id="{348E70CC-5844-0050-9098-E87A1F2219AD}"/>
              </a:ext>
            </a:extLst>
          </p:cNvPr>
          <p:cNvGrpSpPr/>
          <p:nvPr/>
        </p:nvGrpSpPr>
        <p:grpSpPr>
          <a:xfrm>
            <a:off x="358651" y="1614049"/>
            <a:ext cx="1811020" cy="458470"/>
            <a:chOff x="5158318" y="1709282"/>
            <a:chExt cx="1811020" cy="458470"/>
          </a:xfrm>
        </p:grpSpPr>
        <p:sp>
          <p:nvSpPr>
            <p:cNvPr id="165" name="object 91">
              <a:extLst>
                <a:ext uri="{FF2B5EF4-FFF2-40B4-BE49-F238E27FC236}">
                  <a16:creationId xmlns:a16="http://schemas.microsoft.com/office/drawing/2014/main" id="{4D6736B0-C3C8-98AA-4005-5EECAB1BA0D6}"/>
                </a:ext>
              </a:extLst>
            </p:cNvPr>
            <p:cNvSpPr/>
            <p:nvPr/>
          </p:nvSpPr>
          <p:spPr>
            <a:xfrm>
              <a:off x="5180685" y="1733486"/>
              <a:ext cx="1788795" cy="434340"/>
            </a:xfrm>
            <a:custGeom>
              <a:avLst/>
              <a:gdLst/>
              <a:ahLst/>
              <a:cxnLst/>
              <a:rect l="l" t="t" r="r" b="b"/>
              <a:pathLst>
                <a:path w="1788795" h="434339">
                  <a:moveTo>
                    <a:pt x="1788198" y="0"/>
                  </a:moveTo>
                  <a:lnTo>
                    <a:pt x="0" y="0"/>
                  </a:lnTo>
                  <a:lnTo>
                    <a:pt x="0" y="433819"/>
                  </a:lnTo>
                  <a:lnTo>
                    <a:pt x="1788198" y="433819"/>
                  </a:lnTo>
                  <a:lnTo>
                    <a:pt x="1788198" y="420141"/>
                  </a:lnTo>
                  <a:lnTo>
                    <a:pt x="1788198" y="406590"/>
                  </a:lnTo>
                  <a:lnTo>
                    <a:pt x="1788198" y="27228"/>
                  </a:lnTo>
                  <a:lnTo>
                    <a:pt x="1788198" y="13550"/>
                  </a:lnTo>
                  <a:lnTo>
                    <a:pt x="1788198" y="0"/>
                  </a:lnTo>
                  <a:close/>
                </a:path>
              </a:pathLst>
            </a:custGeom>
            <a:solidFill>
              <a:srgbClr val="808080"/>
            </a:solidFill>
          </p:spPr>
          <p:txBody>
            <a:bodyPr wrap="square" lIns="0" tIns="0" rIns="0" bIns="0" rtlCol="0"/>
            <a:lstStyle/>
            <a:p>
              <a:endParaRPr/>
            </a:p>
          </p:txBody>
        </p:sp>
        <p:sp>
          <p:nvSpPr>
            <p:cNvPr id="166" name="object 92">
              <a:extLst>
                <a:ext uri="{FF2B5EF4-FFF2-40B4-BE49-F238E27FC236}">
                  <a16:creationId xmlns:a16="http://schemas.microsoft.com/office/drawing/2014/main" id="{A9E21A43-48A6-8587-114F-EA9166AAD9D6}"/>
                </a:ext>
              </a:extLst>
            </p:cNvPr>
            <p:cNvSpPr/>
            <p:nvPr/>
          </p:nvSpPr>
          <p:spPr>
            <a:xfrm>
              <a:off x="5170848" y="1722835"/>
              <a:ext cx="1763395" cy="407034"/>
            </a:xfrm>
            <a:custGeom>
              <a:avLst/>
              <a:gdLst/>
              <a:ahLst/>
              <a:cxnLst/>
              <a:rect l="l" t="t" r="r" b="b"/>
              <a:pathLst>
                <a:path w="1763395" h="407035">
                  <a:moveTo>
                    <a:pt x="1763140" y="0"/>
                  </a:moveTo>
                  <a:lnTo>
                    <a:pt x="0" y="0"/>
                  </a:lnTo>
                  <a:lnTo>
                    <a:pt x="0" y="406588"/>
                  </a:lnTo>
                  <a:lnTo>
                    <a:pt x="1763140" y="406588"/>
                  </a:lnTo>
                  <a:lnTo>
                    <a:pt x="1763140" y="0"/>
                  </a:lnTo>
                  <a:close/>
                </a:path>
              </a:pathLst>
            </a:custGeom>
            <a:solidFill>
              <a:srgbClr val="FFFFFF"/>
            </a:solidFill>
          </p:spPr>
          <p:txBody>
            <a:bodyPr wrap="square" lIns="0" tIns="0" rIns="0" bIns="0" rtlCol="0"/>
            <a:lstStyle/>
            <a:p>
              <a:endParaRPr/>
            </a:p>
          </p:txBody>
        </p:sp>
        <p:sp>
          <p:nvSpPr>
            <p:cNvPr id="167" name="object 93">
              <a:extLst>
                <a:ext uri="{FF2B5EF4-FFF2-40B4-BE49-F238E27FC236}">
                  <a16:creationId xmlns:a16="http://schemas.microsoft.com/office/drawing/2014/main" id="{2844E28D-4F7D-7847-12FF-C495F1E6EBEF}"/>
                </a:ext>
              </a:extLst>
            </p:cNvPr>
            <p:cNvSpPr/>
            <p:nvPr/>
          </p:nvSpPr>
          <p:spPr>
            <a:xfrm>
              <a:off x="5158318" y="1709282"/>
              <a:ext cx="1788795" cy="434340"/>
            </a:xfrm>
            <a:custGeom>
              <a:avLst/>
              <a:gdLst/>
              <a:ahLst/>
              <a:cxnLst/>
              <a:rect l="l" t="t" r="r" b="b"/>
              <a:pathLst>
                <a:path w="1788795" h="434339">
                  <a:moveTo>
                    <a:pt x="1788311" y="0"/>
                  </a:moveTo>
                  <a:lnTo>
                    <a:pt x="0" y="0"/>
                  </a:lnTo>
                  <a:lnTo>
                    <a:pt x="0" y="433815"/>
                  </a:lnTo>
                  <a:lnTo>
                    <a:pt x="1788311" y="433815"/>
                  </a:lnTo>
                  <a:lnTo>
                    <a:pt x="1788311" y="420141"/>
                  </a:lnTo>
                  <a:lnTo>
                    <a:pt x="25171" y="420141"/>
                  </a:lnTo>
                  <a:lnTo>
                    <a:pt x="12529" y="406588"/>
                  </a:lnTo>
                  <a:lnTo>
                    <a:pt x="25171" y="406588"/>
                  </a:lnTo>
                  <a:lnTo>
                    <a:pt x="25171" y="27226"/>
                  </a:lnTo>
                  <a:lnTo>
                    <a:pt x="12529" y="27226"/>
                  </a:lnTo>
                  <a:lnTo>
                    <a:pt x="25171" y="13552"/>
                  </a:lnTo>
                  <a:lnTo>
                    <a:pt x="1788311" y="13552"/>
                  </a:lnTo>
                  <a:lnTo>
                    <a:pt x="1788311" y="0"/>
                  </a:lnTo>
                  <a:close/>
                </a:path>
                <a:path w="1788795" h="434339">
                  <a:moveTo>
                    <a:pt x="25171" y="406588"/>
                  </a:moveTo>
                  <a:lnTo>
                    <a:pt x="12529" y="406588"/>
                  </a:lnTo>
                  <a:lnTo>
                    <a:pt x="25171" y="420141"/>
                  </a:lnTo>
                  <a:lnTo>
                    <a:pt x="25171" y="406588"/>
                  </a:lnTo>
                  <a:close/>
                </a:path>
                <a:path w="1788795" h="434339">
                  <a:moveTo>
                    <a:pt x="1763140" y="406588"/>
                  </a:moveTo>
                  <a:lnTo>
                    <a:pt x="25171" y="406588"/>
                  </a:lnTo>
                  <a:lnTo>
                    <a:pt x="25171" y="420141"/>
                  </a:lnTo>
                  <a:lnTo>
                    <a:pt x="1763140" y="420141"/>
                  </a:lnTo>
                  <a:lnTo>
                    <a:pt x="1763140" y="406588"/>
                  </a:lnTo>
                  <a:close/>
                </a:path>
                <a:path w="1788795" h="434339">
                  <a:moveTo>
                    <a:pt x="1763140" y="13552"/>
                  </a:moveTo>
                  <a:lnTo>
                    <a:pt x="1763140" y="420141"/>
                  </a:lnTo>
                  <a:lnTo>
                    <a:pt x="1775670" y="406588"/>
                  </a:lnTo>
                  <a:lnTo>
                    <a:pt x="1788311" y="406588"/>
                  </a:lnTo>
                  <a:lnTo>
                    <a:pt x="1788311" y="27226"/>
                  </a:lnTo>
                  <a:lnTo>
                    <a:pt x="1775670" y="27226"/>
                  </a:lnTo>
                  <a:lnTo>
                    <a:pt x="1763140" y="13552"/>
                  </a:lnTo>
                  <a:close/>
                </a:path>
                <a:path w="1788795" h="434339">
                  <a:moveTo>
                    <a:pt x="1788311" y="406588"/>
                  </a:moveTo>
                  <a:lnTo>
                    <a:pt x="1775670" y="406588"/>
                  </a:lnTo>
                  <a:lnTo>
                    <a:pt x="1763140" y="420141"/>
                  </a:lnTo>
                  <a:lnTo>
                    <a:pt x="1788311" y="420141"/>
                  </a:lnTo>
                  <a:lnTo>
                    <a:pt x="1788311" y="406588"/>
                  </a:lnTo>
                  <a:close/>
                </a:path>
                <a:path w="1788795" h="434339">
                  <a:moveTo>
                    <a:pt x="25171" y="13552"/>
                  </a:moveTo>
                  <a:lnTo>
                    <a:pt x="12529" y="27226"/>
                  </a:lnTo>
                  <a:lnTo>
                    <a:pt x="25171" y="27226"/>
                  </a:lnTo>
                  <a:lnTo>
                    <a:pt x="25171" y="13552"/>
                  </a:lnTo>
                  <a:close/>
                </a:path>
                <a:path w="1788795" h="434339">
                  <a:moveTo>
                    <a:pt x="1763140" y="13552"/>
                  </a:moveTo>
                  <a:lnTo>
                    <a:pt x="25171" y="13552"/>
                  </a:lnTo>
                  <a:lnTo>
                    <a:pt x="25171" y="27226"/>
                  </a:lnTo>
                  <a:lnTo>
                    <a:pt x="1763140" y="27226"/>
                  </a:lnTo>
                  <a:lnTo>
                    <a:pt x="1763140" y="13552"/>
                  </a:lnTo>
                  <a:close/>
                </a:path>
                <a:path w="1788795" h="434339">
                  <a:moveTo>
                    <a:pt x="1788311" y="13552"/>
                  </a:moveTo>
                  <a:lnTo>
                    <a:pt x="1763140" y="13552"/>
                  </a:lnTo>
                  <a:lnTo>
                    <a:pt x="1775670" y="27226"/>
                  </a:lnTo>
                  <a:lnTo>
                    <a:pt x="1788311" y="27226"/>
                  </a:lnTo>
                  <a:lnTo>
                    <a:pt x="1788311" y="13552"/>
                  </a:lnTo>
                  <a:close/>
                </a:path>
              </a:pathLst>
            </a:custGeom>
            <a:solidFill>
              <a:srgbClr val="0000FF"/>
            </a:solidFill>
          </p:spPr>
          <p:txBody>
            <a:bodyPr wrap="square" lIns="0" tIns="0" rIns="0" bIns="0" rtlCol="0"/>
            <a:lstStyle/>
            <a:p>
              <a:endParaRPr/>
            </a:p>
          </p:txBody>
        </p:sp>
      </p:grpSp>
      <p:sp>
        <p:nvSpPr>
          <p:cNvPr id="169" name="TextBox 168">
            <a:extLst>
              <a:ext uri="{FF2B5EF4-FFF2-40B4-BE49-F238E27FC236}">
                <a16:creationId xmlns:a16="http://schemas.microsoft.com/office/drawing/2014/main" id="{155DF565-A367-38BA-757A-22D9A199254D}"/>
              </a:ext>
            </a:extLst>
          </p:cNvPr>
          <p:cNvSpPr txBox="1"/>
          <p:nvPr/>
        </p:nvSpPr>
        <p:spPr>
          <a:xfrm>
            <a:off x="312999" y="1645405"/>
            <a:ext cx="1795696" cy="341632"/>
          </a:xfrm>
          <a:prstGeom prst="rect">
            <a:avLst/>
          </a:prstGeom>
          <a:noFill/>
        </p:spPr>
        <p:txBody>
          <a:bodyPr wrap="square" lIns="91440" tIns="45720" rIns="91440" bIns="45720" anchor="t">
            <a:spAutoFit/>
          </a:bodyPr>
          <a:lstStyle/>
          <a:p>
            <a:pPr marR="37465" algn="ctr">
              <a:lnSpc>
                <a:spcPct val="89712"/>
              </a:lnSpc>
              <a:spcBef>
                <a:spcPts val="204"/>
              </a:spcBef>
            </a:pPr>
            <a:r>
              <a:rPr lang="pt-BR" sz="950" b="1" spc="-50" dirty="0">
                <a:latin typeface="Arial"/>
                <a:cs typeface="Arial"/>
              </a:rPr>
              <a:t>D1</a:t>
            </a:r>
            <a:r>
              <a:rPr lang="pt-BR" sz="950" b="1" spc="-45" dirty="0">
                <a:latin typeface="Arial"/>
                <a:cs typeface="Arial"/>
              </a:rPr>
              <a:t>6</a:t>
            </a:r>
            <a:r>
              <a:rPr lang="pt-BR" sz="950" b="1" spc="-35" dirty="0">
                <a:latin typeface="Arial"/>
                <a:cs typeface="Arial"/>
              </a:rPr>
              <a:t>0</a:t>
            </a:r>
            <a:r>
              <a:rPr lang="pt-BR" sz="950" b="1" spc="-40" dirty="0">
                <a:latin typeface="Arial"/>
                <a:cs typeface="Arial"/>
              </a:rPr>
              <a:t>4 Steven </a:t>
            </a:r>
            <a:r>
              <a:rPr lang="pt-BR" sz="950" b="1" spc="-40" dirty="0" err="1">
                <a:latin typeface="Arial"/>
                <a:cs typeface="Arial"/>
              </a:rPr>
              <a:t>Blythe</a:t>
            </a:r>
            <a:endParaRPr lang="en-US" dirty="0" err="1"/>
          </a:p>
          <a:p>
            <a:pPr marR="33655" algn="ctr">
              <a:lnSpc>
                <a:spcPct val="89572"/>
              </a:lnSpc>
            </a:pPr>
            <a:r>
              <a:rPr lang="pt-BR" sz="850" spc="-15" dirty="0" err="1">
                <a:latin typeface="Arial"/>
                <a:cs typeface="Arial"/>
              </a:rPr>
              <a:t>Cell</a:t>
            </a:r>
            <a:r>
              <a:rPr lang="pt-BR" sz="850" spc="-15" dirty="0">
                <a:latin typeface="Arial"/>
                <a:cs typeface="Arial"/>
              </a:rPr>
              <a:t> </a:t>
            </a:r>
            <a:r>
              <a:rPr lang="pt-BR" sz="850" spc="-20" dirty="0">
                <a:latin typeface="Arial"/>
                <a:cs typeface="Arial"/>
              </a:rPr>
              <a:t>(</a:t>
            </a:r>
            <a:r>
              <a:rPr lang="pt-BR" sz="850" spc="-45" dirty="0">
                <a:latin typeface="Arial"/>
                <a:cs typeface="Arial"/>
              </a:rPr>
              <a:t>4</a:t>
            </a:r>
            <a:r>
              <a:rPr lang="pt-BR" sz="850" spc="-35" dirty="0">
                <a:latin typeface="Arial"/>
                <a:cs typeface="Arial"/>
              </a:rPr>
              <a:t>08</a:t>
            </a:r>
            <a:r>
              <a:rPr lang="pt-BR" sz="850" spc="-20" dirty="0">
                <a:latin typeface="Arial"/>
                <a:cs typeface="Arial"/>
              </a:rPr>
              <a:t>)</a:t>
            </a:r>
            <a:r>
              <a:rPr lang="pt-BR" sz="850" spc="-15" dirty="0">
                <a:latin typeface="Arial"/>
                <a:cs typeface="Arial"/>
              </a:rPr>
              <a:t> </a:t>
            </a:r>
            <a:r>
              <a:rPr lang="pt-BR" sz="850" spc="-45" dirty="0">
                <a:latin typeface="Arial"/>
                <a:cs typeface="Arial"/>
              </a:rPr>
              <a:t>4</a:t>
            </a:r>
            <a:r>
              <a:rPr lang="pt-BR" sz="850" spc="-35" dirty="0">
                <a:latin typeface="Arial"/>
                <a:cs typeface="Arial"/>
              </a:rPr>
              <a:t>7</a:t>
            </a:r>
            <a:r>
              <a:rPr lang="pt-BR" sz="850" spc="-30" dirty="0">
                <a:latin typeface="Arial"/>
                <a:cs typeface="Arial"/>
              </a:rPr>
              <a:t>2</a:t>
            </a:r>
            <a:r>
              <a:rPr lang="pt-BR" sz="850" spc="-20" dirty="0">
                <a:latin typeface="Arial"/>
                <a:cs typeface="Arial"/>
              </a:rPr>
              <a:t>-</a:t>
            </a:r>
            <a:r>
              <a:rPr lang="pt-BR" sz="850" spc="-35" dirty="0">
                <a:latin typeface="Arial"/>
                <a:cs typeface="Arial"/>
              </a:rPr>
              <a:t>1</a:t>
            </a:r>
            <a:r>
              <a:rPr lang="pt-BR" sz="850" spc="-45" dirty="0">
                <a:latin typeface="Arial"/>
                <a:cs typeface="Arial"/>
              </a:rPr>
              <a:t>6</a:t>
            </a:r>
            <a:r>
              <a:rPr lang="pt-BR" sz="850" spc="-35" dirty="0">
                <a:latin typeface="Arial"/>
                <a:cs typeface="Arial"/>
              </a:rPr>
              <a:t>04</a:t>
            </a:r>
            <a:endParaRPr lang="pt-BR" sz="850" dirty="0">
              <a:latin typeface="Arial"/>
              <a:cs typeface="Arial"/>
            </a:endParaRPr>
          </a:p>
        </p:txBody>
      </p:sp>
      <p:sp>
        <p:nvSpPr>
          <p:cNvPr id="171" name="object 33">
            <a:extLst>
              <a:ext uri="{FF2B5EF4-FFF2-40B4-BE49-F238E27FC236}">
                <a16:creationId xmlns:a16="http://schemas.microsoft.com/office/drawing/2014/main" id="{57A1B05D-B08F-2649-8BC5-CFEF484EEBEA}"/>
              </a:ext>
            </a:extLst>
          </p:cNvPr>
          <p:cNvSpPr txBox="1"/>
          <p:nvPr/>
        </p:nvSpPr>
        <p:spPr>
          <a:xfrm>
            <a:off x="10013099" y="1766075"/>
            <a:ext cx="2047320" cy="186590"/>
          </a:xfrm>
          <a:prstGeom prst="rect">
            <a:avLst/>
          </a:prstGeom>
          <a:solidFill>
            <a:srgbClr val="0000FF"/>
          </a:solidFill>
          <a:ln>
            <a:solidFill>
              <a:schemeClr val="tx1"/>
            </a:solidFill>
          </a:ln>
        </p:spPr>
        <p:txBody>
          <a:bodyPr vert="horz" wrap="square" lIns="0" tIns="9525" rIns="0" bIns="0" rtlCol="0">
            <a:spAutoFit/>
          </a:bodyPr>
          <a:lstStyle/>
          <a:p>
            <a:pPr marL="163195">
              <a:lnSpc>
                <a:spcPct val="100000"/>
              </a:lnSpc>
              <a:spcBef>
                <a:spcPts val="75"/>
              </a:spcBef>
            </a:pPr>
            <a:r>
              <a:rPr lang="en-US" sz="1150" b="1" spc="-70" dirty="0">
                <a:solidFill>
                  <a:srgbClr val="FFFFFF"/>
                </a:solidFill>
                <a:latin typeface="Arial"/>
                <a:cs typeface="Arial"/>
              </a:rPr>
              <a:t>RESOURCE MANAGEMENT</a:t>
            </a:r>
            <a:endParaRPr sz="1150" dirty="0">
              <a:latin typeface="Arial"/>
              <a:cs typeface="Arial"/>
            </a:endParaRPr>
          </a:p>
        </p:txBody>
      </p:sp>
      <p:grpSp>
        <p:nvGrpSpPr>
          <p:cNvPr id="178" name="object 85">
            <a:extLst>
              <a:ext uri="{FF2B5EF4-FFF2-40B4-BE49-F238E27FC236}">
                <a16:creationId xmlns:a16="http://schemas.microsoft.com/office/drawing/2014/main" id="{41B54CAF-08CE-1F60-2348-D6790C06D701}"/>
              </a:ext>
            </a:extLst>
          </p:cNvPr>
          <p:cNvGrpSpPr/>
          <p:nvPr/>
        </p:nvGrpSpPr>
        <p:grpSpPr>
          <a:xfrm>
            <a:off x="10055124" y="1989728"/>
            <a:ext cx="1900555" cy="611505"/>
            <a:chOff x="9293755" y="5187668"/>
            <a:chExt cx="1900555" cy="611505"/>
          </a:xfrm>
        </p:grpSpPr>
        <p:sp>
          <p:nvSpPr>
            <p:cNvPr id="179" name="object 86">
              <a:extLst>
                <a:ext uri="{FF2B5EF4-FFF2-40B4-BE49-F238E27FC236}">
                  <a16:creationId xmlns:a16="http://schemas.microsoft.com/office/drawing/2014/main" id="{9AE66930-1E16-7406-7360-9E73E8D6473E}"/>
                </a:ext>
              </a:extLst>
            </p:cNvPr>
            <p:cNvSpPr/>
            <p:nvPr/>
          </p:nvSpPr>
          <p:spPr>
            <a:xfrm>
              <a:off x="9316123" y="5211876"/>
              <a:ext cx="1878330" cy="587375"/>
            </a:xfrm>
            <a:custGeom>
              <a:avLst/>
              <a:gdLst/>
              <a:ahLst/>
              <a:cxnLst/>
              <a:rect l="l" t="t" r="r" b="b"/>
              <a:pathLst>
                <a:path w="1878329" h="587375">
                  <a:moveTo>
                    <a:pt x="1877809" y="0"/>
                  </a:moveTo>
                  <a:lnTo>
                    <a:pt x="0" y="0"/>
                  </a:lnTo>
                  <a:lnTo>
                    <a:pt x="0" y="586892"/>
                  </a:lnTo>
                  <a:lnTo>
                    <a:pt x="1877809" y="586892"/>
                  </a:lnTo>
                  <a:lnTo>
                    <a:pt x="1877809" y="573278"/>
                  </a:lnTo>
                  <a:lnTo>
                    <a:pt x="1877809" y="559663"/>
                  </a:lnTo>
                  <a:lnTo>
                    <a:pt x="1877809" y="27228"/>
                  </a:lnTo>
                  <a:lnTo>
                    <a:pt x="1877809" y="13550"/>
                  </a:lnTo>
                  <a:lnTo>
                    <a:pt x="1877809" y="0"/>
                  </a:lnTo>
                  <a:close/>
                </a:path>
              </a:pathLst>
            </a:custGeom>
            <a:solidFill>
              <a:srgbClr val="808080"/>
            </a:solidFill>
          </p:spPr>
          <p:txBody>
            <a:bodyPr wrap="square" lIns="0" tIns="0" rIns="0" bIns="0" rtlCol="0"/>
            <a:lstStyle/>
            <a:p>
              <a:endParaRPr/>
            </a:p>
          </p:txBody>
        </p:sp>
        <p:sp>
          <p:nvSpPr>
            <p:cNvPr id="180" name="object 87">
              <a:extLst>
                <a:ext uri="{FF2B5EF4-FFF2-40B4-BE49-F238E27FC236}">
                  <a16:creationId xmlns:a16="http://schemas.microsoft.com/office/drawing/2014/main" id="{797FFA00-5F60-74CE-A076-9853FC2F1018}"/>
                </a:ext>
              </a:extLst>
            </p:cNvPr>
            <p:cNvSpPr/>
            <p:nvPr/>
          </p:nvSpPr>
          <p:spPr>
            <a:xfrm>
              <a:off x="9306285" y="5201281"/>
              <a:ext cx="1852930" cy="560070"/>
            </a:xfrm>
            <a:custGeom>
              <a:avLst/>
              <a:gdLst/>
              <a:ahLst/>
              <a:cxnLst/>
              <a:rect l="l" t="t" r="r" b="b"/>
              <a:pathLst>
                <a:path w="1852929" h="560070">
                  <a:moveTo>
                    <a:pt x="1852639" y="0"/>
                  </a:moveTo>
                  <a:lnTo>
                    <a:pt x="0" y="0"/>
                  </a:lnTo>
                  <a:lnTo>
                    <a:pt x="0" y="559663"/>
                  </a:lnTo>
                  <a:lnTo>
                    <a:pt x="1852639" y="559663"/>
                  </a:lnTo>
                  <a:lnTo>
                    <a:pt x="1852639" y="0"/>
                  </a:lnTo>
                  <a:close/>
                </a:path>
              </a:pathLst>
            </a:custGeom>
            <a:solidFill>
              <a:srgbClr val="FFFFFF"/>
            </a:solidFill>
          </p:spPr>
          <p:txBody>
            <a:bodyPr wrap="square" lIns="0" tIns="0" rIns="0" bIns="0" rtlCol="0"/>
            <a:lstStyle/>
            <a:p>
              <a:endParaRPr/>
            </a:p>
          </p:txBody>
        </p:sp>
        <p:sp>
          <p:nvSpPr>
            <p:cNvPr id="181" name="object 88">
              <a:extLst>
                <a:ext uri="{FF2B5EF4-FFF2-40B4-BE49-F238E27FC236}">
                  <a16:creationId xmlns:a16="http://schemas.microsoft.com/office/drawing/2014/main" id="{E29B049F-4233-BDA2-EC9A-1FC0CBE7D264}"/>
                </a:ext>
              </a:extLst>
            </p:cNvPr>
            <p:cNvSpPr/>
            <p:nvPr/>
          </p:nvSpPr>
          <p:spPr>
            <a:xfrm>
              <a:off x="9293755" y="5187668"/>
              <a:ext cx="1878330" cy="587375"/>
            </a:xfrm>
            <a:custGeom>
              <a:avLst/>
              <a:gdLst/>
              <a:ahLst/>
              <a:cxnLst/>
              <a:rect l="l" t="t" r="r" b="b"/>
              <a:pathLst>
                <a:path w="1878329" h="587375">
                  <a:moveTo>
                    <a:pt x="1877811" y="0"/>
                  </a:moveTo>
                  <a:lnTo>
                    <a:pt x="0" y="0"/>
                  </a:lnTo>
                  <a:lnTo>
                    <a:pt x="0" y="586890"/>
                  </a:lnTo>
                  <a:lnTo>
                    <a:pt x="1877811" y="586890"/>
                  </a:lnTo>
                  <a:lnTo>
                    <a:pt x="1877811" y="573277"/>
                  </a:lnTo>
                  <a:lnTo>
                    <a:pt x="25171" y="573277"/>
                  </a:lnTo>
                  <a:lnTo>
                    <a:pt x="12529" y="559663"/>
                  </a:lnTo>
                  <a:lnTo>
                    <a:pt x="25171" y="559663"/>
                  </a:lnTo>
                  <a:lnTo>
                    <a:pt x="25171" y="27226"/>
                  </a:lnTo>
                  <a:lnTo>
                    <a:pt x="12529" y="27226"/>
                  </a:lnTo>
                  <a:lnTo>
                    <a:pt x="25171" y="13552"/>
                  </a:lnTo>
                  <a:lnTo>
                    <a:pt x="1877811" y="13552"/>
                  </a:lnTo>
                  <a:lnTo>
                    <a:pt x="1877811" y="0"/>
                  </a:lnTo>
                  <a:close/>
                </a:path>
                <a:path w="1878329" h="587375">
                  <a:moveTo>
                    <a:pt x="25171" y="559663"/>
                  </a:moveTo>
                  <a:lnTo>
                    <a:pt x="12529" y="559663"/>
                  </a:lnTo>
                  <a:lnTo>
                    <a:pt x="25171" y="573277"/>
                  </a:lnTo>
                  <a:lnTo>
                    <a:pt x="25171" y="559663"/>
                  </a:lnTo>
                  <a:close/>
                </a:path>
                <a:path w="1878329" h="587375">
                  <a:moveTo>
                    <a:pt x="1852639" y="559663"/>
                  </a:moveTo>
                  <a:lnTo>
                    <a:pt x="25171" y="559663"/>
                  </a:lnTo>
                  <a:lnTo>
                    <a:pt x="25171" y="573277"/>
                  </a:lnTo>
                  <a:lnTo>
                    <a:pt x="1852639" y="573277"/>
                  </a:lnTo>
                  <a:lnTo>
                    <a:pt x="1852639" y="559663"/>
                  </a:lnTo>
                  <a:close/>
                </a:path>
                <a:path w="1878329" h="587375">
                  <a:moveTo>
                    <a:pt x="1852639" y="13552"/>
                  </a:moveTo>
                  <a:lnTo>
                    <a:pt x="1852639" y="573277"/>
                  </a:lnTo>
                  <a:lnTo>
                    <a:pt x="1865169" y="559663"/>
                  </a:lnTo>
                  <a:lnTo>
                    <a:pt x="1877811" y="559663"/>
                  </a:lnTo>
                  <a:lnTo>
                    <a:pt x="1877811" y="27226"/>
                  </a:lnTo>
                  <a:lnTo>
                    <a:pt x="1865169" y="27226"/>
                  </a:lnTo>
                  <a:lnTo>
                    <a:pt x="1852639" y="13552"/>
                  </a:lnTo>
                  <a:close/>
                </a:path>
                <a:path w="1878329" h="587375">
                  <a:moveTo>
                    <a:pt x="1877811" y="559663"/>
                  </a:moveTo>
                  <a:lnTo>
                    <a:pt x="1865169" y="559663"/>
                  </a:lnTo>
                  <a:lnTo>
                    <a:pt x="1852639" y="573277"/>
                  </a:lnTo>
                  <a:lnTo>
                    <a:pt x="1877811" y="573277"/>
                  </a:lnTo>
                  <a:lnTo>
                    <a:pt x="1877811" y="559663"/>
                  </a:lnTo>
                  <a:close/>
                </a:path>
                <a:path w="1878329" h="587375">
                  <a:moveTo>
                    <a:pt x="25171" y="13552"/>
                  </a:moveTo>
                  <a:lnTo>
                    <a:pt x="12529" y="27226"/>
                  </a:lnTo>
                  <a:lnTo>
                    <a:pt x="25171" y="27226"/>
                  </a:lnTo>
                  <a:lnTo>
                    <a:pt x="25171" y="13552"/>
                  </a:lnTo>
                  <a:close/>
                </a:path>
                <a:path w="1878329" h="587375">
                  <a:moveTo>
                    <a:pt x="1852639" y="13552"/>
                  </a:moveTo>
                  <a:lnTo>
                    <a:pt x="25171" y="13552"/>
                  </a:lnTo>
                  <a:lnTo>
                    <a:pt x="25171" y="27226"/>
                  </a:lnTo>
                  <a:lnTo>
                    <a:pt x="1852639" y="27226"/>
                  </a:lnTo>
                  <a:lnTo>
                    <a:pt x="1852639" y="13552"/>
                  </a:lnTo>
                  <a:close/>
                </a:path>
                <a:path w="1878329" h="587375">
                  <a:moveTo>
                    <a:pt x="1877811" y="13552"/>
                  </a:moveTo>
                  <a:lnTo>
                    <a:pt x="1852639" y="13552"/>
                  </a:lnTo>
                  <a:lnTo>
                    <a:pt x="1865169" y="27226"/>
                  </a:lnTo>
                  <a:lnTo>
                    <a:pt x="1877811" y="27226"/>
                  </a:lnTo>
                  <a:lnTo>
                    <a:pt x="1877811" y="13552"/>
                  </a:lnTo>
                  <a:close/>
                </a:path>
              </a:pathLst>
            </a:custGeom>
            <a:solidFill>
              <a:srgbClr val="0000FF"/>
            </a:solidFill>
          </p:spPr>
          <p:txBody>
            <a:bodyPr wrap="square" lIns="0" tIns="0" rIns="0" bIns="0" rtlCol="0"/>
            <a:lstStyle/>
            <a:p>
              <a:endParaRPr/>
            </a:p>
          </p:txBody>
        </p:sp>
      </p:grpSp>
      <p:sp>
        <p:nvSpPr>
          <p:cNvPr id="187" name="TextBox 186">
            <a:extLst>
              <a:ext uri="{FF2B5EF4-FFF2-40B4-BE49-F238E27FC236}">
                <a16:creationId xmlns:a16="http://schemas.microsoft.com/office/drawing/2014/main" id="{37AA9604-FC2B-21B9-18C8-FE51F629BDF6}"/>
              </a:ext>
            </a:extLst>
          </p:cNvPr>
          <p:cNvSpPr txBox="1"/>
          <p:nvPr/>
        </p:nvSpPr>
        <p:spPr>
          <a:xfrm>
            <a:off x="9889941" y="2059027"/>
            <a:ext cx="2123633" cy="468783"/>
          </a:xfrm>
          <a:prstGeom prst="rect">
            <a:avLst/>
          </a:prstGeom>
          <a:noFill/>
        </p:spPr>
        <p:txBody>
          <a:bodyPr wrap="square" lIns="91440" tIns="45720" rIns="91440" bIns="45720" anchor="t">
            <a:spAutoFit/>
          </a:bodyPr>
          <a:lstStyle/>
          <a:p>
            <a:pPr marR="36830" algn="ctr">
              <a:lnSpc>
                <a:spcPct val="89314"/>
              </a:lnSpc>
              <a:spcBef>
                <a:spcPts val="160"/>
              </a:spcBef>
            </a:pPr>
            <a:r>
              <a:rPr lang="en-US" sz="950" b="1" spc="-55">
                <a:latin typeface="Arial"/>
                <a:cs typeface="Arial"/>
              </a:rPr>
              <a:t>UNIT FORESTER</a:t>
            </a:r>
            <a:endParaRPr lang="en-US" sz="950">
              <a:latin typeface="Arial"/>
              <a:cs typeface="Arial"/>
            </a:endParaRPr>
          </a:p>
          <a:p>
            <a:pPr marR="36830" algn="ctr">
              <a:lnSpc>
                <a:spcPct val="87719"/>
              </a:lnSpc>
            </a:pPr>
            <a:r>
              <a:rPr lang="en-US" sz="950" b="1" spc="-55">
                <a:latin typeface="Arial"/>
                <a:cs typeface="Arial"/>
              </a:rPr>
              <a:t>D1606</a:t>
            </a:r>
            <a:r>
              <a:rPr lang="en-US" sz="950" b="1" spc="-20">
                <a:latin typeface="Arial"/>
                <a:cs typeface="Arial"/>
              </a:rPr>
              <a:t> </a:t>
            </a:r>
            <a:r>
              <a:rPr lang="en-US" sz="950" b="1" spc="-45">
                <a:latin typeface="Arial"/>
                <a:cs typeface="Arial"/>
              </a:rPr>
              <a:t>Ed </a:t>
            </a:r>
            <a:r>
              <a:rPr lang="en-US" sz="950" b="1" spc="-45" err="1">
                <a:latin typeface="Arial"/>
                <a:cs typeface="Arial"/>
              </a:rPr>
              <a:t>Orre</a:t>
            </a:r>
            <a:endParaRPr lang="en-US" sz="950">
              <a:latin typeface="Arial"/>
              <a:cs typeface="Arial"/>
            </a:endParaRPr>
          </a:p>
          <a:p>
            <a:pPr marR="34925" algn="ctr">
              <a:lnSpc>
                <a:spcPct val="89572"/>
              </a:lnSpc>
            </a:pPr>
            <a:r>
              <a:rPr lang="en-US" sz="850" spc="-30">
                <a:latin typeface="Arial"/>
                <a:cs typeface="Arial"/>
              </a:rPr>
              <a:t>Cel</a:t>
            </a:r>
            <a:r>
              <a:rPr lang="en-US" sz="850" spc="-15">
                <a:latin typeface="Arial"/>
                <a:cs typeface="Arial"/>
              </a:rPr>
              <a:t>l </a:t>
            </a:r>
            <a:r>
              <a:rPr lang="en-US" sz="850" spc="-20">
                <a:latin typeface="Arial"/>
                <a:cs typeface="Arial"/>
              </a:rPr>
              <a:t>(</a:t>
            </a:r>
            <a:r>
              <a:rPr lang="en-US" sz="850" spc="-45">
                <a:latin typeface="Arial"/>
                <a:cs typeface="Arial"/>
              </a:rPr>
              <a:t>4</a:t>
            </a:r>
            <a:r>
              <a:rPr lang="en-US" sz="850" spc="-35">
                <a:latin typeface="Arial"/>
                <a:cs typeface="Arial"/>
              </a:rPr>
              <a:t>08</a:t>
            </a:r>
            <a:r>
              <a:rPr lang="en-US" sz="850" spc="-20">
                <a:latin typeface="Arial"/>
                <a:cs typeface="Arial"/>
              </a:rPr>
              <a:t>) </a:t>
            </a:r>
            <a:r>
              <a:rPr lang="en-US" sz="850" spc="-45">
                <a:latin typeface="Arial"/>
                <a:cs typeface="Arial"/>
              </a:rPr>
              <a:t>206-3704</a:t>
            </a:r>
            <a:endParaRPr lang="en-US" sz="850">
              <a:cs typeface="Calibri"/>
            </a:endParaRPr>
          </a:p>
        </p:txBody>
      </p:sp>
      <p:grpSp>
        <p:nvGrpSpPr>
          <p:cNvPr id="191" name="object 13">
            <a:extLst>
              <a:ext uri="{FF2B5EF4-FFF2-40B4-BE49-F238E27FC236}">
                <a16:creationId xmlns:a16="http://schemas.microsoft.com/office/drawing/2014/main" id="{60258FA1-B622-EBBD-EDB1-D1D9A5C500C1}"/>
              </a:ext>
            </a:extLst>
          </p:cNvPr>
          <p:cNvGrpSpPr/>
          <p:nvPr/>
        </p:nvGrpSpPr>
        <p:grpSpPr>
          <a:xfrm>
            <a:off x="10106472" y="2637020"/>
            <a:ext cx="1751330" cy="645795"/>
            <a:chOff x="1043243" y="2437994"/>
            <a:chExt cx="1751330" cy="645795"/>
          </a:xfrm>
        </p:grpSpPr>
        <p:sp>
          <p:nvSpPr>
            <p:cNvPr id="192" name="object 14">
              <a:extLst>
                <a:ext uri="{FF2B5EF4-FFF2-40B4-BE49-F238E27FC236}">
                  <a16:creationId xmlns:a16="http://schemas.microsoft.com/office/drawing/2014/main" id="{2046A5A4-4C35-7E9A-24BC-A110DA66F447}"/>
                </a:ext>
              </a:extLst>
            </p:cNvPr>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193" name="object 15">
              <a:extLst>
                <a:ext uri="{FF2B5EF4-FFF2-40B4-BE49-F238E27FC236}">
                  <a16:creationId xmlns:a16="http://schemas.microsoft.com/office/drawing/2014/main" id="{1D712874-B48E-139D-DFD4-6FD14124813A}"/>
                </a:ext>
              </a:extLst>
            </p:cNvPr>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194" name="object 16">
              <a:extLst>
                <a:ext uri="{FF2B5EF4-FFF2-40B4-BE49-F238E27FC236}">
                  <a16:creationId xmlns:a16="http://schemas.microsoft.com/office/drawing/2014/main" id="{EA9F7B2B-46FF-0899-D523-D19EDD422C8A}"/>
                </a:ext>
              </a:extLst>
            </p:cNvPr>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189" name="TextBox 188">
            <a:extLst>
              <a:ext uri="{FF2B5EF4-FFF2-40B4-BE49-F238E27FC236}">
                <a16:creationId xmlns:a16="http://schemas.microsoft.com/office/drawing/2014/main" id="{DB9761BD-5D02-F6E3-BA31-D7CF77224D6D}"/>
              </a:ext>
            </a:extLst>
          </p:cNvPr>
          <p:cNvSpPr txBox="1"/>
          <p:nvPr/>
        </p:nvSpPr>
        <p:spPr>
          <a:xfrm>
            <a:off x="9987909" y="2702505"/>
            <a:ext cx="1851660" cy="461473"/>
          </a:xfrm>
          <a:prstGeom prst="rect">
            <a:avLst/>
          </a:prstGeom>
          <a:noFill/>
        </p:spPr>
        <p:txBody>
          <a:bodyPr wrap="square" lIns="91440" tIns="45720" rIns="91440" bIns="45720" anchor="t">
            <a:spAutoFit/>
          </a:bodyPr>
          <a:lstStyle/>
          <a:p>
            <a:pPr marL="346075" marR="384175">
              <a:lnSpc>
                <a:spcPct val="87719"/>
              </a:lnSpc>
              <a:spcBef>
                <a:spcPts val="235"/>
              </a:spcBef>
            </a:pPr>
            <a:r>
              <a:rPr lang="en-US" sz="950" b="1" spc="-60" dirty="0">
                <a:latin typeface="Arial"/>
                <a:cs typeface="Arial"/>
              </a:rPr>
              <a:t>    FORESTRY AID       </a:t>
            </a:r>
            <a:endParaRPr lang="en-US" sz="950" dirty="0">
              <a:latin typeface="Arial"/>
              <a:cs typeface="Arial"/>
            </a:endParaRPr>
          </a:p>
          <a:p>
            <a:pPr marR="38735">
              <a:lnSpc>
                <a:spcPct val="83732"/>
              </a:lnSpc>
            </a:pPr>
            <a:r>
              <a:rPr lang="en-US" sz="950" b="1" spc="-55" dirty="0">
                <a:latin typeface="Arial"/>
                <a:cs typeface="Arial"/>
              </a:rPr>
              <a:t>            F1691 James Edwards</a:t>
            </a:r>
            <a:endParaRPr lang="en-US" sz="950" dirty="0">
              <a:latin typeface="Arial"/>
              <a:cs typeface="Arial"/>
            </a:endParaRPr>
          </a:p>
          <a:p>
            <a:pPr marR="35560">
              <a:lnSpc>
                <a:spcPct val="89572"/>
              </a:lnSpc>
            </a:pPr>
            <a:r>
              <a:rPr lang="en-US" sz="850" spc="-30" dirty="0">
                <a:latin typeface="Arial"/>
                <a:cs typeface="Arial"/>
              </a:rPr>
              <a:t>                  Cel</a:t>
            </a:r>
            <a:r>
              <a:rPr lang="en-US" sz="850" spc="-15" dirty="0">
                <a:latin typeface="Arial"/>
                <a:cs typeface="Arial"/>
              </a:rPr>
              <a:t>l</a:t>
            </a:r>
            <a:r>
              <a:rPr lang="en-US" sz="850" spc="-10" dirty="0">
                <a:latin typeface="Arial"/>
                <a:cs typeface="Arial"/>
              </a:rPr>
              <a:t> </a:t>
            </a:r>
            <a:r>
              <a:rPr lang="en-US" sz="850" spc="-45" dirty="0">
                <a:latin typeface="Arial"/>
                <a:cs typeface="Arial"/>
              </a:rPr>
              <a:t>(408) 499-4255</a:t>
            </a:r>
            <a:endParaRPr lang="en-US" sz="850" dirty="0">
              <a:latin typeface="Arial"/>
              <a:cs typeface="Arial"/>
            </a:endParaRPr>
          </a:p>
        </p:txBody>
      </p:sp>
      <p:grpSp>
        <p:nvGrpSpPr>
          <p:cNvPr id="196" name="object 13">
            <a:extLst>
              <a:ext uri="{FF2B5EF4-FFF2-40B4-BE49-F238E27FC236}">
                <a16:creationId xmlns:a16="http://schemas.microsoft.com/office/drawing/2014/main" id="{19806B78-2074-F3F0-9208-398D3FED08B0}"/>
              </a:ext>
            </a:extLst>
          </p:cNvPr>
          <p:cNvGrpSpPr/>
          <p:nvPr/>
        </p:nvGrpSpPr>
        <p:grpSpPr>
          <a:xfrm>
            <a:off x="10117884" y="3305332"/>
            <a:ext cx="1751330" cy="645795"/>
            <a:chOff x="1043243" y="2437994"/>
            <a:chExt cx="1751330" cy="645795"/>
          </a:xfrm>
        </p:grpSpPr>
        <p:sp>
          <p:nvSpPr>
            <p:cNvPr id="197" name="object 14">
              <a:extLst>
                <a:ext uri="{FF2B5EF4-FFF2-40B4-BE49-F238E27FC236}">
                  <a16:creationId xmlns:a16="http://schemas.microsoft.com/office/drawing/2014/main" id="{29DF4DF2-0026-2D33-9FA4-044BCBC71908}"/>
                </a:ext>
              </a:extLst>
            </p:cNvPr>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198" name="object 15">
              <a:extLst>
                <a:ext uri="{FF2B5EF4-FFF2-40B4-BE49-F238E27FC236}">
                  <a16:creationId xmlns:a16="http://schemas.microsoft.com/office/drawing/2014/main" id="{B1429213-2C3C-5052-C083-2B7F31802AA0}"/>
                </a:ext>
              </a:extLst>
            </p:cNvPr>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199" name="object 16">
              <a:extLst>
                <a:ext uri="{FF2B5EF4-FFF2-40B4-BE49-F238E27FC236}">
                  <a16:creationId xmlns:a16="http://schemas.microsoft.com/office/drawing/2014/main" id="{E9562496-AB5D-28DB-0A59-E12D896A725A}"/>
                </a:ext>
              </a:extLst>
            </p:cNvPr>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203" name="TextBox 202">
            <a:extLst>
              <a:ext uri="{FF2B5EF4-FFF2-40B4-BE49-F238E27FC236}">
                <a16:creationId xmlns:a16="http://schemas.microsoft.com/office/drawing/2014/main" id="{4F3310D5-7E1A-662F-7233-1B344E6339B9}"/>
              </a:ext>
            </a:extLst>
          </p:cNvPr>
          <p:cNvSpPr txBox="1"/>
          <p:nvPr/>
        </p:nvSpPr>
        <p:spPr>
          <a:xfrm>
            <a:off x="9999695" y="3383731"/>
            <a:ext cx="1839874" cy="461665"/>
          </a:xfrm>
          <a:prstGeom prst="rect">
            <a:avLst/>
          </a:prstGeom>
          <a:noFill/>
        </p:spPr>
        <p:txBody>
          <a:bodyPr wrap="square" lIns="91440" tIns="45720" rIns="91440" bIns="45720" anchor="ctr">
            <a:spAutoFit/>
          </a:bodyPr>
          <a:lstStyle/>
          <a:p>
            <a:pPr marL="346075" marR="384175" algn="ctr">
              <a:lnSpc>
                <a:spcPct val="92592"/>
              </a:lnSpc>
              <a:spcBef>
                <a:spcPts val="235"/>
              </a:spcBef>
            </a:pPr>
            <a:r>
              <a:rPr lang="en-US" sz="900" b="1" spc="-60" dirty="0">
                <a:latin typeface="Arial"/>
                <a:cs typeface="Arial"/>
              </a:rPr>
              <a:t>     ENV. SCIENTIST</a:t>
            </a:r>
          </a:p>
          <a:p>
            <a:pPr marR="38735" algn="ctr">
              <a:lnSpc>
                <a:spcPct val="83732"/>
              </a:lnSpc>
            </a:pPr>
            <a:r>
              <a:rPr lang="en-US" sz="950" b="1" spc="-55" dirty="0">
                <a:latin typeface="Arial"/>
                <a:cs typeface="Arial"/>
              </a:rPr>
              <a:t>        F1692 Pearl </a:t>
            </a:r>
            <a:r>
              <a:rPr lang="en-US" sz="950" b="1" spc="-55" dirty="0" err="1">
                <a:latin typeface="Arial"/>
                <a:cs typeface="Arial"/>
              </a:rPr>
              <a:t>Hoogs</a:t>
            </a:r>
            <a:endParaRPr lang="en-US" sz="950" dirty="0">
              <a:latin typeface="Arial"/>
              <a:cs typeface="Arial"/>
            </a:endParaRPr>
          </a:p>
          <a:p>
            <a:pPr marR="35560" algn="ctr">
              <a:lnSpc>
                <a:spcPct val="89572"/>
              </a:lnSpc>
            </a:pPr>
            <a:r>
              <a:rPr lang="en-US" sz="850" spc="-30" dirty="0">
                <a:latin typeface="Arial"/>
                <a:cs typeface="Arial"/>
              </a:rPr>
              <a:t>        Cel</a:t>
            </a:r>
            <a:r>
              <a:rPr lang="en-US" sz="850" spc="-15" dirty="0">
                <a:latin typeface="Arial"/>
                <a:cs typeface="Arial"/>
              </a:rPr>
              <a:t>l</a:t>
            </a:r>
            <a:r>
              <a:rPr lang="en-US" sz="850" spc="-10" dirty="0">
                <a:latin typeface="Arial"/>
                <a:cs typeface="Arial"/>
              </a:rPr>
              <a:t> </a:t>
            </a:r>
            <a:r>
              <a:rPr lang="en-US" sz="850" spc="-45" dirty="0">
                <a:latin typeface="Arial"/>
                <a:cs typeface="Arial"/>
              </a:rPr>
              <a:t>(699) 253-3366</a:t>
            </a:r>
            <a:endParaRPr lang="en-US" sz="850" dirty="0">
              <a:latin typeface="Arial"/>
              <a:cs typeface="Arial"/>
            </a:endParaRPr>
          </a:p>
        </p:txBody>
      </p:sp>
      <p:grpSp>
        <p:nvGrpSpPr>
          <p:cNvPr id="204" name="object 13">
            <a:extLst>
              <a:ext uri="{FF2B5EF4-FFF2-40B4-BE49-F238E27FC236}">
                <a16:creationId xmlns:a16="http://schemas.microsoft.com/office/drawing/2014/main" id="{2C7C5DFE-F81E-4849-2871-0111E3A3245C}"/>
              </a:ext>
            </a:extLst>
          </p:cNvPr>
          <p:cNvGrpSpPr/>
          <p:nvPr/>
        </p:nvGrpSpPr>
        <p:grpSpPr>
          <a:xfrm>
            <a:off x="10117884" y="4002379"/>
            <a:ext cx="1751330" cy="645795"/>
            <a:chOff x="1043243" y="2437994"/>
            <a:chExt cx="1751330" cy="645795"/>
          </a:xfrm>
        </p:grpSpPr>
        <p:sp>
          <p:nvSpPr>
            <p:cNvPr id="205" name="object 14">
              <a:extLst>
                <a:ext uri="{FF2B5EF4-FFF2-40B4-BE49-F238E27FC236}">
                  <a16:creationId xmlns:a16="http://schemas.microsoft.com/office/drawing/2014/main" id="{40055E8D-C342-E047-D0D8-1F5E94B18CA0}"/>
                </a:ext>
              </a:extLst>
            </p:cNvPr>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206" name="object 15">
              <a:extLst>
                <a:ext uri="{FF2B5EF4-FFF2-40B4-BE49-F238E27FC236}">
                  <a16:creationId xmlns:a16="http://schemas.microsoft.com/office/drawing/2014/main" id="{11E33570-4126-8DEA-0D18-ED06B0150692}"/>
                </a:ext>
              </a:extLst>
            </p:cNvPr>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207" name="object 16">
              <a:extLst>
                <a:ext uri="{FF2B5EF4-FFF2-40B4-BE49-F238E27FC236}">
                  <a16:creationId xmlns:a16="http://schemas.microsoft.com/office/drawing/2014/main" id="{CA584FBB-47A8-6194-093A-51F6A3844112}"/>
                </a:ext>
              </a:extLst>
            </p:cNvPr>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209" name="TextBox 208">
            <a:extLst>
              <a:ext uri="{FF2B5EF4-FFF2-40B4-BE49-F238E27FC236}">
                <a16:creationId xmlns:a16="http://schemas.microsoft.com/office/drawing/2014/main" id="{97655A10-3B08-56A3-F9F8-1F5C3F36F262}"/>
              </a:ext>
            </a:extLst>
          </p:cNvPr>
          <p:cNvSpPr txBox="1"/>
          <p:nvPr/>
        </p:nvSpPr>
        <p:spPr>
          <a:xfrm>
            <a:off x="9943615" y="4071306"/>
            <a:ext cx="2123633" cy="466153"/>
          </a:xfrm>
          <a:prstGeom prst="rect">
            <a:avLst/>
          </a:prstGeom>
          <a:noFill/>
        </p:spPr>
        <p:txBody>
          <a:bodyPr wrap="square" lIns="91440" tIns="45720" rIns="91440" bIns="45720" anchor="t">
            <a:spAutoFit/>
          </a:bodyPr>
          <a:lstStyle/>
          <a:p>
            <a:pPr marR="38100" algn="ctr">
              <a:lnSpc>
                <a:spcPct val="89314"/>
              </a:lnSpc>
              <a:spcBef>
                <a:spcPts val="160"/>
              </a:spcBef>
            </a:pPr>
            <a:r>
              <a:rPr lang="en-US" sz="950" b="1" spc="-55" dirty="0">
                <a:latin typeface="Arial"/>
                <a:cs typeface="Arial"/>
              </a:rPr>
              <a:t>PRE-FIRE ENGINEER</a:t>
            </a:r>
            <a:endParaRPr lang="en-US" sz="950" dirty="0">
              <a:latin typeface="Arial"/>
              <a:cs typeface="Arial"/>
            </a:endParaRPr>
          </a:p>
          <a:p>
            <a:pPr marR="38735" algn="ctr">
              <a:lnSpc>
                <a:spcPct val="87719"/>
              </a:lnSpc>
            </a:pPr>
            <a:r>
              <a:rPr lang="en-US" sz="950" b="1" spc="-50" dirty="0">
                <a:latin typeface="Arial"/>
                <a:cs typeface="Arial"/>
              </a:rPr>
              <a:t>P1</a:t>
            </a:r>
            <a:r>
              <a:rPr lang="en-US" sz="950" b="1" spc="-45" dirty="0">
                <a:latin typeface="Arial"/>
                <a:cs typeface="Arial"/>
              </a:rPr>
              <a:t>6</a:t>
            </a:r>
            <a:r>
              <a:rPr lang="en-US" sz="950" b="1" spc="-35" dirty="0">
                <a:latin typeface="Arial"/>
                <a:cs typeface="Arial"/>
              </a:rPr>
              <a:t>2</a:t>
            </a:r>
            <a:r>
              <a:rPr lang="en-US" sz="950" b="1" spc="-40" dirty="0">
                <a:latin typeface="Arial"/>
                <a:cs typeface="Arial"/>
              </a:rPr>
              <a:t>5</a:t>
            </a:r>
            <a:r>
              <a:rPr lang="en-US" sz="950" b="1" spc="-25" dirty="0">
                <a:latin typeface="Arial"/>
                <a:cs typeface="Arial"/>
              </a:rPr>
              <a:t> </a:t>
            </a:r>
            <a:r>
              <a:rPr lang="en-US" sz="950" b="1" spc="-55" dirty="0">
                <a:latin typeface="Arial"/>
                <a:cs typeface="Arial"/>
              </a:rPr>
              <a:t>John Reynolds</a:t>
            </a:r>
            <a:endParaRPr lang="en-US" sz="950" dirty="0">
              <a:latin typeface="Arial"/>
              <a:cs typeface="Arial"/>
            </a:endParaRPr>
          </a:p>
          <a:p>
            <a:pPr marR="38735" algn="ctr">
              <a:lnSpc>
                <a:spcPct val="88235"/>
              </a:lnSpc>
            </a:pPr>
            <a:r>
              <a:rPr lang="en-US" sz="850" spc="-30" dirty="0">
                <a:latin typeface="Arial"/>
                <a:cs typeface="Arial"/>
              </a:rPr>
              <a:t>Cel</a:t>
            </a:r>
            <a:r>
              <a:rPr lang="en-US" sz="850" spc="-15" dirty="0">
                <a:latin typeface="Arial"/>
                <a:cs typeface="Arial"/>
              </a:rPr>
              <a:t>l </a:t>
            </a:r>
            <a:r>
              <a:rPr lang="en-US" sz="850" spc="-20" dirty="0">
                <a:latin typeface="Arial"/>
                <a:cs typeface="Arial"/>
              </a:rPr>
              <a:t>(</a:t>
            </a:r>
            <a:r>
              <a:rPr lang="en-US" sz="850" spc="-45" dirty="0">
                <a:latin typeface="Arial"/>
                <a:cs typeface="Arial"/>
              </a:rPr>
              <a:t>4</a:t>
            </a:r>
            <a:r>
              <a:rPr lang="en-US" sz="850" spc="-35" dirty="0">
                <a:latin typeface="Arial"/>
                <a:cs typeface="Arial"/>
              </a:rPr>
              <a:t>08</a:t>
            </a:r>
            <a:r>
              <a:rPr lang="en-US" sz="850" spc="-20" dirty="0">
                <a:latin typeface="Arial"/>
                <a:cs typeface="Arial"/>
              </a:rPr>
              <a:t>)</a:t>
            </a:r>
            <a:r>
              <a:rPr lang="en-US" sz="850" spc="-15" dirty="0">
                <a:latin typeface="Arial"/>
                <a:cs typeface="Arial"/>
              </a:rPr>
              <a:t> </a:t>
            </a:r>
            <a:r>
              <a:rPr lang="en-US" sz="850" spc="-45" dirty="0">
                <a:latin typeface="Arial"/>
                <a:cs typeface="Arial"/>
              </a:rPr>
              <a:t>489-2086</a:t>
            </a:r>
            <a:endParaRPr lang="en-US" sz="850" dirty="0">
              <a:latin typeface="Arial"/>
              <a:cs typeface="Arial"/>
            </a:endParaRPr>
          </a:p>
        </p:txBody>
      </p:sp>
      <p:grpSp>
        <p:nvGrpSpPr>
          <p:cNvPr id="210" name="object 13">
            <a:extLst>
              <a:ext uri="{FF2B5EF4-FFF2-40B4-BE49-F238E27FC236}">
                <a16:creationId xmlns:a16="http://schemas.microsoft.com/office/drawing/2014/main" id="{E6878E34-FE05-9EC0-B81C-6B7DA297B873}"/>
              </a:ext>
            </a:extLst>
          </p:cNvPr>
          <p:cNvGrpSpPr/>
          <p:nvPr/>
        </p:nvGrpSpPr>
        <p:grpSpPr>
          <a:xfrm>
            <a:off x="392876" y="5262353"/>
            <a:ext cx="1751330" cy="645795"/>
            <a:chOff x="1043243" y="2437994"/>
            <a:chExt cx="1751330" cy="645795"/>
          </a:xfrm>
        </p:grpSpPr>
        <p:sp>
          <p:nvSpPr>
            <p:cNvPr id="211" name="object 14">
              <a:extLst>
                <a:ext uri="{FF2B5EF4-FFF2-40B4-BE49-F238E27FC236}">
                  <a16:creationId xmlns:a16="http://schemas.microsoft.com/office/drawing/2014/main" id="{2F988F82-17F0-9840-C246-300E94633E1B}"/>
                </a:ext>
              </a:extLst>
            </p:cNvPr>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212" name="object 15">
              <a:extLst>
                <a:ext uri="{FF2B5EF4-FFF2-40B4-BE49-F238E27FC236}">
                  <a16:creationId xmlns:a16="http://schemas.microsoft.com/office/drawing/2014/main" id="{93B70F39-4AA7-43B4-4D1F-20C39A9B3987}"/>
                </a:ext>
              </a:extLst>
            </p:cNvPr>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213" name="object 16">
              <a:extLst>
                <a:ext uri="{FF2B5EF4-FFF2-40B4-BE49-F238E27FC236}">
                  <a16:creationId xmlns:a16="http://schemas.microsoft.com/office/drawing/2014/main" id="{EA2AF533-948B-7456-F38F-D6925BDF360A}"/>
                </a:ext>
              </a:extLst>
            </p:cNvPr>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7" name="object 7"/>
          <p:cNvSpPr txBox="1"/>
          <p:nvPr/>
        </p:nvSpPr>
        <p:spPr>
          <a:xfrm>
            <a:off x="400655" y="5358130"/>
            <a:ext cx="1723866" cy="512063"/>
          </a:xfrm>
          <a:prstGeom prst="rect">
            <a:avLst/>
          </a:prstGeom>
        </p:spPr>
        <p:txBody>
          <a:bodyPr vert="horz" wrap="square" lIns="0" tIns="21590" rIns="0" bIns="0" rtlCol="0" anchor="t">
            <a:spAutoFit/>
          </a:bodyPr>
          <a:lstStyle/>
          <a:p>
            <a:pPr marR="38735" algn="ctr">
              <a:lnSpc>
                <a:spcPct val="89314"/>
              </a:lnSpc>
              <a:spcBef>
                <a:spcPts val="170"/>
              </a:spcBef>
            </a:pPr>
            <a:r>
              <a:rPr sz="950" b="1" spc="-55" dirty="0">
                <a:latin typeface="Arial"/>
                <a:cs typeface="Arial"/>
              </a:rPr>
              <a:t>ECC</a:t>
            </a:r>
            <a:r>
              <a:rPr sz="950" b="1" spc="-20" dirty="0">
                <a:latin typeface="Arial"/>
                <a:cs typeface="Arial"/>
              </a:rPr>
              <a:t> </a:t>
            </a:r>
            <a:r>
              <a:rPr sz="950" b="1" spc="-50" dirty="0">
                <a:latin typeface="Arial"/>
                <a:cs typeface="Arial"/>
              </a:rPr>
              <a:t>BAT</a:t>
            </a:r>
            <a:r>
              <a:rPr sz="950" b="1" spc="-45" dirty="0">
                <a:latin typeface="Arial"/>
                <a:cs typeface="Arial"/>
              </a:rPr>
              <a:t>T</a:t>
            </a:r>
            <a:r>
              <a:rPr sz="950" b="1" spc="-55" dirty="0">
                <a:latin typeface="Arial"/>
                <a:cs typeface="Arial"/>
              </a:rPr>
              <a:t>A</a:t>
            </a:r>
            <a:r>
              <a:rPr sz="950" b="1" spc="-35" dirty="0">
                <a:latin typeface="Arial"/>
                <a:cs typeface="Arial"/>
              </a:rPr>
              <a:t>L</a:t>
            </a:r>
            <a:r>
              <a:rPr sz="950" b="1" spc="-40" dirty="0">
                <a:latin typeface="Arial"/>
                <a:cs typeface="Arial"/>
              </a:rPr>
              <a:t>IO</a:t>
            </a:r>
            <a:r>
              <a:rPr sz="950" b="1" spc="-55" dirty="0">
                <a:latin typeface="Arial"/>
                <a:cs typeface="Arial"/>
              </a:rPr>
              <a:t>N</a:t>
            </a:r>
            <a:endParaRPr lang="en-US" sz="950" dirty="0">
              <a:latin typeface="Arial"/>
              <a:cs typeface="Arial"/>
            </a:endParaRPr>
          </a:p>
          <a:p>
            <a:pPr marR="39370" algn="ctr">
              <a:lnSpc>
                <a:spcPct val="87719"/>
              </a:lnSpc>
            </a:pPr>
            <a:r>
              <a:rPr sz="950" b="1" spc="-50" dirty="0">
                <a:latin typeface="Arial"/>
                <a:cs typeface="Arial"/>
              </a:rPr>
              <a:t>B1</a:t>
            </a:r>
            <a:r>
              <a:rPr sz="950" b="1" spc="-45" dirty="0">
                <a:latin typeface="Arial"/>
                <a:cs typeface="Arial"/>
              </a:rPr>
              <a:t>6</a:t>
            </a:r>
            <a:r>
              <a:rPr sz="950" b="1" spc="-35" dirty="0">
                <a:latin typeface="Arial"/>
                <a:cs typeface="Arial"/>
              </a:rPr>
              <a:t>0</a:t>
            </a:r>
            <a:r>
              <a:rPr sz="950" b="1" spc="-40" dirty="0">
                <a:latin typeface="Arial"/>
                <a:cs typeface="Arial"/>
              </a:rPr>
              <a:t>9</a:t>
            </a:r>
            <a:r>
              <a:rPr sz="950" b="1" spc="-25" dirty="0">
                <a:latin typeface="Arial"/>
                <a:cs typeface="Arial"/>
              </a:rPr>
              <a:t> </a:t>
            </a:r>
            <a:r>
              <a:rPr lang="en-US" sz="950" b="1" spc="-45" dirty="0">
                <a:latin typeface="Arial"/>
                <a:cs typeface="Arial"/>
              </a:rPr>
              <a:t>Erik Alldrin</a:t>
            </a:r>
            <a:endParaRPr sz="950" dirty="0">
              <a:latin typeface="Arial"/>
              <a:cs typeface="Arial"/>
            </a:endParaRPr>
          </a:p>
          <a:p>
            <a:pPr marR="36195" algn="ctr">
              <a:lnSpc>
                <a:spcPct val="87789"/>
              </a:lnSpc>
            </a:pPr>
            <a:r>
              <a:rPr sz="850" spc="-50" dirty="0">
                <a:latin typeface="Arial"/>
                <a:cs typeface="Arial"/>
              </a:rPr>
              <a:t>C</a:t>
            </a:r>
            <a:r>
              <a:rPr sz="850" spc="-35" dirty="0">
                <a:latin typeface="Arial"/>
                <a:cs typeface="Arial"/>
              </a:rPr>
              <a:t>e</a:t>
            </a:r>
            <a:r>
              <a:rPr sz="850" spc="-15" dirty="0">
                <a:latin typeface="Arial"/>
                <a:cs typeface="Arial"/>
              </a:rPr>
              <a:t>ll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09</a:t>
            </a:r>
            <a:endParaRPr sz="850" dirty="0">
              <a:latin typeface="Arial"/>
              <a:cs typeface="Arial"/>
            </a:endParaRPr>
          </a:p>
          <a:p>
            <a:pPr marR="8890" algn="ctr">
              <a:lnSpc>
                <a:spcPct val="89126"/>
              </a:lnSpc>
            </a:pPr>
            <a:endParaRPr sz="850" spc="-40" dirty="0">
              <a:latin typeface="Arial"/>
              <a:cs typeface="Arial"/>
            </a:endParaRPr>
          </a:p>
        </p:txBody>
      </p:sp>
      <p:sp>
        <p:nvSpPr>
          <p:cNvPr id="2" name="object 159">
            <a:extLst>
              <a:ext uri="{FF2B5EF4-FFF2-40B4-BE49-F238E27FC236}">
                <a16:creationId xmlns:a16="http://schemas.microsoft.com/office/drawing/2014/main" id="{8FEB5D72-7740-F11C-1672-83DBF29EB70F}"/>
              </a:ext>
            </a:extLst>
          </p:cNvPr>
          <p:cNvSpPr txBox="1"/>
          <p:nvPr/>
        </p:nvSpPr>
        <p:spPr>
          <a:xfrm>
            <a:off x="2214321" y="612882"/>
            <a:ext cx="1789430" cy="187231"/>
          </a:xfrm>
          <a:prstGeom prst="rect">
            <a:avLst/>
          </a:prstGeom>
          <a:solidFill>
            <a:srgbClr val="0000FF"/>
          </a:solidFill>
          <a:ln>
            <a:solidFill>
              <a:schemeClr val="tx1"/>
            </a:solidFill>
          </a:ln>
        </p:spPr>
        <p:txBody>
          <a:bodyPr vert="horz" wrap="square" lIns="0" tIns="10160" rIns="0" bIns="0" rtlCol="0">
            <a:spAutoFit/>
          </a:bodyPr>
          <a:lstStyle/>
          <a:p>
            <a:pPr marL="219710">
              <a:lnSpc>
                <a:spcPct val="100000"/>
              </a:lnSpc>
              <a:spcBef>
                <a:spcPts val="80"/>
              </a:spcBef>
            </a:pPr>
            <a:r>
              <a:rPr lang="en-US" sz="1150" b="1" spc="-65" dirty="0">
                <a:solidFill>
                  <a:srgbClr val="FFFFFF"/>
                </a:solidFill>
                <a:latin typeface="Arial"/>
                <a:cs typeface="Arial"/>
              </a:rPr>
              <a:t>SPECIAL OPERATIONS</a:t>
            </a:r>
            <a:endParaRPr lang="en-US" sz="1150" b="1" spc="-30" dirty="0">
              <a:solidFill>
                <a:srgbClr val="FFFFFF"/>
              </a:solidFill>
              <a:latin typeface="Arial"/>
              <a:cs typeface="Arial"/>
            </a:endParaRPr>
          </a:p>
        </p:txBody>
      </p:sp>
      <p:grpSp>
        <p:nvGrpSpPr>
          <p:cNvPr id="5" name="object 28">
            <a:extLst>
              <a:ext uri="{FF2B5EF4-FFF2-40B4-BE49-F238E27FC236}">
                <a16:creationId xmlns:a16="http://schemas.microsoft.com/office/drawing/2014/main" id="{0CA858D0-7452-BE6B-DB38-B3730E99BFC9}"/>
              </a:ext>
            </a:extLst>
          </p:cNvPr>
          <p:cNvGrpSpPr/>
          <p:nvPr/>
        </p:nvGrpSpPr>
        <p:grpSpPr>
          <a:xfrm>
            <a:off x="4253920" y="4153826"/>
            <a:ext cx="1778000" cy="695960"/>
            <a:chOff x="5162458" y="3661389"/>
            <a:chExt cx="1778000" cy="695960"/>
          </a:xfrm>
        </p:grpSpPr>
        <p:sp>
          <p:nvSpPr>
            <p:cNvPr id="6" name="object 29">
              <a:extLst>
                <a:ext uri="{FF2B5EF4-FFF2-40B4-BE49-F238E27FC236}">
                  <a16:creationId xmlns:a16="http://schemas.microsoft.com/office/drawing/2014/main" id="{A64E722D-D05C-B439-F8F1-DD23DAAFE063}"/>
                </a:ext>
              </a:extLst>
            </p:cNvPr>
            <p:cNvSpPr/>
            <p:nvPr/>
          </p:nvSpPr>
          <p:spPr>
            <a:xfrm>
              <a:off x="5184825" y="3685603"/>
              <a:ext cx="1755775" cy="671830"/>
            </a:xfrm>
            <a:custGeom>
              <a:avLst/>
              <a:gdLst/>
              <a:ahLst/>
              <a:cxnLst/>
              <a:rect l="l" t="t" r="r" b="b"/>
              <a:pathLst>
                <a:path w="1755775" h="671829">
                  <a:moveTo>
                    <a:pt x="1755305" y="0"/>
                  </a:moveTo>
                  <a:lnTo>
                    <a:pt x="0" y="0"/>
                  </a:lnTo>
                  <a:lnTo>
                    <a:pt x="0" y="671588"/>
                  </a:lnTo>
                  <a:lnTo>
                    <a:pt x="1755305" y="671588"/>
                  </a:lnTo>
                  <a:lnTo>
                    <a:pt x="1755305" y="662520"/>
                  </a:lnTo>
                  <a:lnTo>
                    <a:pt x="1755305" y="653440"/>
                  </a:lnTo>
                  <a:lnTo>
                    <a:pt x="1755305" y="18148"/>
                  </a:lnTo>
                  <a:lnTo>
                    <a:pt x="1755305" y="9067"/>
                  </a:lnTo>
                  <a:lnTo>
                    <a:pt x="1755305" y="0"/>
                  </a:lnTo>
                  <a:close/>
                </a:path>
              </a:pathLst>
            </a:custGeom>
            <a:solidFill>
              <a:srgbClr val="808080"/>
            </a:solidFill>
          </p:spPr>
          <p:txBody>
            <a:bodyPr wrap="square" lIns="0" tIns="0" rIns="0" bIns="0" rtlCol="0"/>
            <a:lstStyle/>
            <a:p>
              <a:endParaRPr/>
            </a:p>
          </p:txBody>
        </p:sp>
        <p:sp>
          <p:nvSpPr>
            <p:cNvPr id="161" name="object 30">
              <a:extLst>
                <a:ext uri="{FF2B5EF4-FFF2-40B4-BE49-F238E27FC236}">
                  <a16:creationId xmlns:a16="http://schemas.microsoft.com/office/drawing/2014/main" id="{699F5A25-B685-DA8F-0958-2B67E609727A}"/>
                </a:ext>
              </a:extLst>
            </p:cNvPr>
            <p:cNvSpPr/>
            <p:nvPr/>
          </p:nvSpPr>
          <p:spPr>
            <a:xfrm>
              <a:off x="5170848" y="3670465"/>
              <a:ext cx="1738630" cy="654050"/>
            </a:xfrm>
            <a:custGeom>
              <a:avLst/>
              <a:gdLst/>
              <a:ahLst/>
              <a:cxnLst/>
              <a:rect l="l" t="t" r="r" b="b"/>
              <a:pathLst>
                <a:path w="1738629" h="654050">
                  <a:moveTo>
                    <a:pt x="1738527" y="0"/>
                  </a:moveTo>
                  <a:lnTo>
                    <a:pt x="0" y="0"/>
                  </a:lnTo>
                  <a:lnTo>
                    <a:pt x="0" y="653445"/>
                  </a:lnTo>
                  <a:lnTo>
                    <a:pt x="1738527" y="653445"/>
                  </a:lnTo>
                  <a:lnTo>
                    <a:pt x="1738527" y="0"/>
                  </a:lnTo>
                  <a:close/>
                </a:path>
              </a:pathLst>
            </a:custGeom>
            <a:solidFill>
              <a:srgbClr val="FFFFFF"/>
            </a:solidFill>
          </p:spPr>
          <p:txBody>
            <a:bodyPr wrap="square" lIns="0" tIns="0" rIns="0" bIns="0" rtlCol="0"/>
            <a:lstStyle/>
            <a:p>
              <a:endParaRPr dirty="0"/>
            </a:p>
          </p:txBody>
        </p:sp>
        <p:sp>
          <p:nvSpPr>
            <p:cNvPr id="168" name="object 31">
              <a:extLst>
                <a:ext uri="{FF2B5EF4-FFF2-40B4-BE49-F238E27FC236}">
                  <a16:creationId xmlns:a16="http://schemas.microsoft.com/office/drawing/2014/main" id="{FF1824E1-4428-E728-BFA3-755AA8CFB47B}"/>
                </a:ext>
              </a:extLst>
            </p:cNvPr>
            <p:cNvSpPr/>
            <p:nvPr/>
          </p:nvSpPr>
          <p:spPr>
            <a:xfrm>
              <a:off x="5162458" y="3661389"/>
              <a:ext cx="1755775" cy="671830"/>
            </a:xfrm>
            <a:custGeom>
              <a:avLst/>
              <a:gdLst/>
              <a:ahLst/>
              <a:cxnLst/>
              <a:rect l="l" t="t" r="r" b="b"/>
              <a:pathLst>
                <a:path w="1755775" h="671829">
                  <a:moveTo>
                    <a:pt x="1755308" y="0"/>
                  </a:moveTo>
                  <a:lnTo>
                    <a:pt x="0" y="0"/>
                  </a:lnTo>
                  <a:lnTo>
                    <a:pt x="0" y="671596"/>
                  </a:lnTo>
                  <a:lnTo>
                    <a:pt x="1755308" y="671596"/>
                  </a:lnTo>
                  <a:lnTo>
                    <a:pt x="1755308" y="662520"/>
                  </a:lnTo>
                  <a:lnTo>
                    <a:pt x="16781" y="662520"/>
                  </a:lnTo>
                  <a:lnTo>
                    <a:pt x="8390" y="653445"/>
                  </a:lnTo>
                  <a:lnTo>
                    <a:pt x="16781" y="653445"/>
                  </a:lnTo>
                  <a:lnTo>
                    <a:pt x="16781" y="18151"/>
                  </a:lnTo>
                  <a:lnTo>
                    <a:pt x="8390" y="18151"/>
                  </a:lnTo>
                  <a:lnTo>
                    <a:pt x="16781" y="9075"/>
                  </a:lnTo>
                  <a:lnTo>
                    <a:pt x="1755308" y="9075"/>
                  </a:lnTo>
                  <a:lnTo>
                    <a:pt x="1755308" y="0"/>
                  </a:lnTo>
                  <a:close/>
                </a:path>
                <a:path w="1755775" h="671829">
                  <a:moveTo>
                    <a:pt x="16781" y="653445"/>
                  </a:moveTo>
                  <a:lnTo>
                    <a:pt x="8390" y="653445"/>
                  </a:lnTo>
                  <a:lnTo>
                    <a:pt x="16781" y="662520"/>
                  </a:lnTo>
                  <a:lnTo>
                    <a:pt x="16781" y="653445"/>
                  </a:lnTo>
                  <a:close/>
                </a:path>
                <a:path w="1755775" h="671829">
                  <a:moveTo>
                    <a:pt x="1738527" y="653445"/>
                  </a:moveTo>
                  <a:lnTo>
                    <a:pt x="16781" y="653445"/>
                  </a:lnTo>
                  <a:lnTo>
                    <a:pt x="16781" y="662520"/>
                  </a:lnTo>
                  <a:lnTo>
                    <a:pt x="1738527" y="662520"/>
                  </a:lnTo>
                  <a:lnTo>
                    <a:pt x="1738527" y="653445"/>
                  </a:lnTo>
                  <a:close/>
                </a:path>
                <a:path w="1755775" h="671829">
                  <a:moveTo>
                    <a:pt x="1738527" y="9075"/>
                  </a:moveTo>
                  <a:lnTo>
                    <a:pt x="1738527" y="662520"/>
                  </a:lnTo>
                  <a:lnTo>
                    <a:pt x="1746918" y="653445"/>
                  </a:lnTo>
                  <a:lnTo>
                    <a:pt x="1755308" y="653445"/>
                  </a:lnTo>
                  <a:lnTo>
                    <a:pt x="1755308" y="18151"/>
                  </a:lnTo>
                  <a:lnTo>
                    <a:pt x="1746918" y="18151"/>
                  </a:lnTo>
                  <a:lnTo>
                    <a:pt x="1738527" y="9075"/>
                  </a:lnTo>
                  <a:close/>
                </a:path>
                <a:path w="1755775" h="671829">
                  <a:moveTo>
                    <a:pt x="1755308" y="653445"/>
                  </a:moveTo>
                  <a:lnTo>
                    <a:pt x="1746918" y="653445"/>
                  </a:lnTo>
                  <a:lnTo>
                    <a:pt x="1738527" y="662520"/>
                  </a:lnTo>
                  <a:lnTo>
                    <a:pt x="1755308" y="662520"/>
                  </a:lnTo>
                  <a:lnTo>
                    <a:pt x="1755308" y="653445"/>
                  </a:lnTo>
                  <a:close/>
                </a:path>
                <a:path w="1755775" h="671829">
                  <a:moveTo>
                    <a:pt x="16781" y="9075"/>
                  </a:moveTo>
                  <a:lnTo>
                    <a:pt x="8390" y="18151"/>
                  </a:lnTo>
                  <a:lnTo>
                    <a:pt x="16781" y="18151"/>
                  </a:lnTo>
                  <a:lnTo>
                    <a:pt x="16781" y="9075"/>
                  </a:lnTo>
                  <a:close/>
                </a:path>
                <a:path w="1755775" h="671829">
                  <a:moveTo>
                    <a:pt x="1738527" y="9075"/>
                  </a:moveTo>
                  <a:lnTo>
                    <a:pt x="16781" y="9075"/>
                  </a:lnTo>
                  <a:lnTo>
                    <a:pt x="16781" y="18151"/>
                  </a:lnTo>
                  <a:lnTo>
                    <a:pt x="1738527" y="18151"/>
                  </a:lnTo>
                  <a:lnTo>
                    <a:pt x="1738527" y="9075"/>
                  </a:lnTo>
                  <a:close/>
                </a:path>
                <a:path w="1755775" h="671829">
                  <a:moveTo>
                    <a:pt x="1755308" y="9075"/>
                  </a:moveTo>
                  <a:lnTo>
                    <a:pt x="1738527" y="9075"/>
                  </a:lnTo>
                  <a:lnTo>
                    <a:pt x="1746918" y="18151"/>
                  </a:lnTo>
                  <a:lnTo>
                    <a:pt x="1755308" y="18151"/>
                  </a:lnTo>
                  <a:lnTo>
                    <a:pt x="1755308" y="9075"/>
                  </a:lnTo>
                  <a:close/>
                </a:path>
              </a:pathLst>
            </a:custGeom>
            <a:solidFill>
              <a:srgbClr val="000000"/>
            </a:solidFill>
          </p:spPr>
          <p:txBody>
            <a:bodyPr wrap="square" lIns="0" tIns="0" rIns="0" bIns="0" rtlCol="0"/>
            <a:lstStyle/>
            <a:p>
              <a:endParaRPr/>
            </a:p>
          </p:txBody>
        </p:sp>
      </p:grpSp>
      <p:grpSp>
        <p:nvGrpSpPr>
          <p:cNvPr id="177" name="object 107">
            <a:extLst>
              <a:ext uri="{FF2B5EF4-FFF2-40B4-BE49-F238E27FC236}">
                <a16:creationId xmlns:a16="http://schemas.microsoft.com/office/drawing/2014/main" id="{822FC340-9092-731E-79DF-44BDE1D4014E}"/>
              </a:ext>
            </a:extLst>
          </p:cNvPr>
          <p:cNvGrpSpPr/>
          <p:nvPr/>
        </p:nvGrpSpPr>
        <p:grpSpPr>
          <a:xfrm>
            <a:off x="415765" y="4342189"/>
            <a:ext cx="1751330" cy="570865"/>
            <a:chOff x="1043243" y="3930028"/>
            <a:chExt cx="1751330" cy="570865"/>
          </a:xfrm>
        </p:grpSpPr>
        <p:sp>
          <p:nvSpPr>
            <p:cNvPr id="182" name="object 108">
              <a:extLst>
                <a:ext uri="{FF2B5EF4-FFF2-40B4-BE49-F238E27FC236}">
                  <a16:creationId xmlns:a16="http://schemas.microsoft.com/office/drawing/2014/main" id="{2ACF4685-0A44-A646-874F-1F3F33EA654C}"/>
                </a:ext>
              </a:extLst>
            </p:cNvPr>
            <p:cNvSpPr/>
            <p:nvPr/>
          </p:nvSpPr>
          <p:spPr>
            <a:xfrm>
              <a:off x="1065606" y="3954233"/>
              <a:ext cx="1728470" cy="546735"/>
            </a:xfrm>
            <a:custGeom>
              <a:avLst/>
              <a:gdLst/>
              <a:ahLst/>
              <a:cxnLst/>
              <a:rect l="l" t="t" r="r" b="b"/>
              <a:pathLst>
                <a:path w="1728470" h="546735">
                  <a:moveTo>
                    <a:pt x="1728470" y="0"/>
                  </a:moveTo>
                  <a:lnTo>
                    <a:pt x="0" y="0"/>
                  </a:lnTo>
                  <a:lnTo>
                    <a:pt x="0" y="546354"/>
                  </a:lnTo>
                  <a:lnTo>
                    <a:pt x="1728470" y="546354"/>
                  </a:lnTo>
                  <a:lnTo>
                    <a:pt x="1728470" y="537273"/>
                  </a:lnTo>
                  <a:lnTo>
                    <a:pt x="1728470" y="528205"/>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183" name="object 109">
              <a:extLst>
                <a:ext uri="{FF2B5EF4-FFF2-40B4-BE49-F238E27FC236}">
                  <a16:creationId xmlns:a16="http://schemas.microsoft.com/office/drawing/2014/main" id="{8FF883BE-0709-2FA4-FEF5-AB100FC32AF2}"/>
                </a:ext>
              </a:extLst>
            </p:cNvPr>
            <p:cNvSpPr/>
            <p:nvPr/>
          </p:nvSpPr>
          <p:spPr>
            <a:xfrm>
              <a:off x="1051634" y="3939103"/>
              <a:ext cx="1711960" cy="528320"/>
            </a:xfrm>
            <a:custGeom>
              <a:avLst/>
              <a:gdLst/>
              <a:ahLst/>
              <a:cxnLst/>
              <a:rect l="l" t="t" r="r" b="b"/>
              <a:pathLst>
                <a:path w="1711960" h="528320">
                  <a:moveTo>
                    <a:pt x="1711677" y="0"/>
                  </a:moveTo>
                  <a:lnTo>
                    <a:pt x="0" y="0"/>
                  </a:lnTo>
                  <a:lnTo>
                    <a:pt x="0" y="528201"/>
                  </a:lnTo>
                  <a:lnTo>
                    <a:pt x="1711677" y="528201"/>
                  </a:lnTo>
                  <a:lnTo>
                    <a:pt x="1711677" y="0"/>
                  </a:lnTo>
                  <a:close/>
                </a:path>
              </a:pathLst>
            </a:custGeom>
            <a:solidFill>
              <a:srgbClr val="FFFFFF"/>
            </a:solidFill>
          </p:spPr>
          <p:txBody>
            <a:bodyPr wrap="square" lIns="0" tIns="0" rIns="0" bIns="0" rtlCol="0"/>
            <a:lstStyle/>
            <a:p>
              <a:endParaRPr/>
            </a:p>
          </p:txBody>
        </p:sp>
        <p:sp>
          <p:nvSpPr>
            <p:cNvPr id="184" name="object 110">
              <a:extLst>
                <a:ext uri="{FF2B5EF4-FFF2-40B4-BE49-F238E27FC236}">
                  <a16:creationId xmlns:a16="http://schemas.microsoft.com/office/drawing/2014/main" id="{01691D2D-4B06-1C2C-6EB0-099ED2CC5EC8}"/>
                </a:ext>
              </a:extLst>
            </p:cNvPr>
            <p:cNvSpPr/>
            <p:nvPr/>
          </p:nvSpPr>
          <p:spPr>
            <a:xfrm>
              <a:off x="1043243" y="3930028"/>
              <a:ext cx="1728470" cy="546735"/>
            </a:xfrm>
            <a:custGeom>
              <a:avLst/>
              <a:gdLst/>
              <a:ahLst/>
              <a:cxnLst/>
              <a:rect l="l" t="t" r="r" b="b"/>
              <a:pathLst>
                <a:path w="1728470" h="546735">
                  <a:moveTo>
                    <a:pt x="1728459" y="0"/>
                  </a:moveTo>
                  <a:lnTo>
                    <a:pt x="0" y="0"/>
                  </a:lnTo>
                  <a:lnTo>
                    <a:pt x="0" y="546352"/>
                  </a:lnTo>
                  <a:lnTo>
                    <a:pt x="1728459" y="546352"/>
                  </a:lnTo>
                  <a:lnTo>
                    <a:pt x="1728459" y="537277"/>
                  </a:lnTo>
                  <a:lnTo>
                    <a:pt x="16781" y="537277"/>
                  </a:lnTo>
                  <a:lnTo>
                    <a:pt x="8390" y="528201"/>
                  </a:lnTo>
                  <a:lnTo>
                    <a:pt x="16781" y="528201"/>
                  </a:lnTo>
                  <a:lnTo>
                    <a:pt x="16781" y="18151"/>
                  </a:lnTo>
                  <a:lnTo>
                    <a:pt x="8390" y="18151"/>
                  </a:lnTo>
                  <a:lnTo>
                    <a:pt x="16781" y="9075"/>
                  </a:lnTo>
                  <a:lnTo>
                    <a:pt x="1728459" y="9075"/>
                  </a:lnTo>
                  <a:lnTo>
                    <a:pt x="1728459" y="0"/>
                  </a:lnTo>
                  <a:close/>
                </a:path>
                <a:path w="1728470" h="546735">
                  <a:moveTo>
                    <a:pt x="16781" y="528201"/>
                  </a:moveTo>
                  <a:lnTo>
                    <a:pt x="8390" y="528201"/>
                  </a:lnTo>
                  <a:lnTo>
                    <a:pt x="16781" y="537277"/>
                  </a:lnTo>
                  <a:lnTo>
                    <a:pt x="16781" y="528201"/>
                  </a:lnTo>
                  <a:close/>
                </a:path>
                <a:path w="1728470" h="546735">
                  <a:moveTo>
                    <a:pt x="1711677" y="528201"/>
                  </a:moveTo>
                  <a:lnTo>
                    <a:pt x="16781" y="528201"/>
                  </a:lnTo>
                  <a:lnTo>
                    <a:pt x="16781" y="537277"/>
                  </a:lnTo>
                  <a:lnTo>
                    <a:pt x="1711677" y="537277"/>
                  </a:lnTo>
                  <a:lnTo>
                    <a:pt x="1711677" y="528201"/>
                  </a:lnTo>
                  <a:close/>
                </a:path>
                <a:path w="1728470" h="546735">
                  <a:moveTo>
                    <a:pt x="1711677" y="9075"/>
                  </a:moveTo>
                  <a:lnTo>
                    <a:pt x="1711677" y="537277"/>
                  </a:lnTo>
                  <a:lnTo>
                    <a:pt x="1720068" y="528201"/>
                  </a:lnTo>
                  <a:lnTo>
                    <a:pt x="1728459" y="528201"/>
                  </a:lnTo>
                  <a:lnTo>
                    <a:pt x="1728459" y="18151"/>
                  </a:lnTo>
                  <a:lnTo>
                    <a:pt x="1720068" y="18151"/>
                  </a:lnTo>
                  <a:lnTo>
                    <a:pt x="1711677" y="9075"/>
                  </a:lnTo>
                  <a:close/>
                </a:path>
                <a:path w="1728470" h="546735">
                  <a:moveTo>
                    <a:pt x="1728459" y="528201"/>
                  </a:moveTo>
                  <a:lnTo>
                    <a:pt x="1720068" y="528201"/>
                  </a:lnTo>
                  <a:lnTo>
                    <a:pt x="1711677" y="537277"/>
                  </a:lnTo>
                  <a:lnTo>
                    <a:pt x="1728459" y="537277"/>
                  </a:lnTo>
                  <a:lnTo>
                    <a:pt x="1728459" y="528201"/>
                  </a:lnTo>
                  <a:close/>
                </a:path>
                <a:path w="1728470" h="546735">
                  <a:moveTo>
                    <a:pt x="16781" y="9075"/>
                  </a:moveTo>
                  <a:lnTo>
                    <a:pt x="8390" y="18151"/>
                  </a:lnTo>
                  <a:lnTo>
                    <a:pt x="16781" y="18151"/>
                  </a:lnTo>
                  <a:lnTo>
                    <a:pt x="16781" y="9075"/>
                  </a:lnTo>
                  <a:close/>
                </a:path>
                <a:path w="1728470" h="546735">
                  <a:moveTo>
                    <a:pt x="1711677" y="9075"/>
                  </a:moveTo>
                  <a:lnTo>
                    <a:pt x="16781" y="9075"/>
                  </a:lnTo>
                  <a:lnTo>
                    <a:pt x="16781" y="18151"/>
                  </a:lnTo>
                  <a:lnTo>
                    <a:pt x="1711677" y="18151"/>
                  </a:lnTo>
                  <a:lnTo>
                    <a:pt x="1711677" y="9075"/>
                  </a:lnTo>
                  <a:close/>
                </a:path>
                <a:path w="1728470" h="546735">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grpSp>
        <p:nvGrpSpPr>
          <p:cNvPr id="188" name="object 90">
            <a:extLst>
              <a:ext uri="{FF2B5EF4-FFF2-40B4-BE49-F238E27FC236}">
                <a16:creationId xmlns:a16="http://schemas.microsoft.com/office/drawing/2014/main" id="{CBB8E641-8511-EE1B-7480-87104F5EEC0D}"/>
              </a:ext>
            </a:extLst>
          </p:cNvPr>
          <p:cNvGrpSpPr/>
          <p:nvPr/>
        </p:nvGrpSpPr>
        <p:grpSpPr>
          <a:xfrm>
            <a:off x="2223122" y="902966"/>
            <a:ext cx="1811020" cy="458470"/>
            <a:chOff x="5158318" y="1709282"/>
            <a:chExt cx="1811020" cy="458470"/>
          </a:xfrm>
        </p:grpSpPr>
        <p:sp>
          <p:nvSpPr>
            <p:cNvPr id="190" name="object 91">
              <a:extLst>
                <a:ext uri="{FF2B5EF4-FFF2-40B4-BE49-F238E27FC236}">
                  <a16:creationId xmlns:a16="http://schemas.microsoft.com/office/drawing/2014/main" id="{C4F733D2-A0E2-744F-1778-8F67DC2DD454}"/>
                </a:ext>
              </a:extLst>
            </p:cNvPr>
            <p:cNvSpPr/>
            <p:nvPr/>
          </p:nvSpPr>
          <p:spPr>
            <a:xfrm>
              <a:off x="5180685" y="1733486"/>
              <a:ext cx="1788795" cy="434340"/>
            </a:xfrm>
            <a:custGeom>
              <a:avLst/>
              <a:gdLst/>
              <a:ahLst/>
              <a:cxnLst/>
              <a:rect l="l" t="t" r="r" b="b"/>
              <a:pathLst>
                <a:path w="1788795" h="434339">
                  <a:moveTo>
                    <a:pt x="1788198" y="0"/>
                  </a:moveTo>
                  <a:lnTo>
                    <a:pt x="0" y="0"/>
                  </a:lnTo>
                  <a:lnTo>
                    <a:pt x="0" y="433819"/>
                  </a:lnTo>
                  <a:lnTo>
                    <a:pt x="1788198" y="433819"/>
                  </a:lnTo>
                  <a:lnTo>
                    <a:pt x="1788198" y="420141"/>
                  </a:lnTo>
                  <a:lnTo>
                    <a:pt x="1788198" y="406590"/>
                  </a:lnTo>
                  <a:lnTo>
                    <a:pt x="1788198" y="27228"/>
                  </a:lnTo>
                  <a:lnTo>
                    <a:pt x="1788198" y="13550"/>
                  </a:lnTo>
                  <a:lnTo>
                    <a:pt x="1788198" y="0"/>
                  </a:lnTo>
                  <a:close/>
                </a:path>
              </a:pathLst>
            </a:custGeom>
            <a:solidFill>
              <a:srgbClr val="808080"/>
            </a:solidFill>
          </p:spPr>
          <p:txBody>
            <a:bodyPr wrap="square" lIns="0" tIns="0" rIns="0" bIns="0" rtlCol="0"/>
            <a:lstStyle/>
            <a:p>
              <a:endParaRPr/>
            </a:p>
          </p:txBody>
        </p:sp>
        <p:sp>
          <p:nvSpPr>
            <p:cNvPr id="195" name="object 92">
              <a:extLst>
                <a:ext uri="{FF2B5EF4-FFF2-40B4-BE49-F238E27FC236}">
                  <a16:creationId xmlns:a16="http://schemas.microsoft.com/office/drawing/2014/main" id="{02C2C5B7-67AA-7DE8-CE5D-F687CB6D6414}"/>
                </a:ext>
              </a:extLst>
            </p:cNvPr>
            <p:cNvSpPr/>
            <p:nvPr/>
          </p:nvSpPr>
          <p:spPr>
            <a:xfrm>
              <a:off x="5170848" y="1722835"/>
              <a:ext cx="1763395" cy="407034"/>
            </a:xfrm>
            <a:custGeom>
              <a:avLst/>
              <a:gdLst/>
              <a:ahLst/>
              <a:cxnLst/>
              <a:rect l="l" t="t" r="r" b="b"/>
              <a:pathLst>
                <a:path w="1763395" h="407035">
                  <a:moveTo>
                    <a:pt x="1763140" y="0"/>
                  </a:moveTo>
                  <a:lnTo>
                    <a:pt x="0" y="0"/>
                  </a:lnTo>
                  <a:lnTo>
                    <a:pt x="0" y="406588"/>
                  </a:lnTo>
                  <a:lnTo>
                    <a:pt x="1763140" y="406588"/>
                  </a:lnTo>
                  <a:lnTo>
                    <a:pt x="1763140" y="0"/>
                  </a:lnTo>
                  <a:close/>
                </a:path>
              </a:pathLst>
            </a:custGeom>
            <a:solidFill>
              <a:srgbClr val="FFFFFF"/>
            </a:solidFill>
          </p:spPr>
          <p:txBody>
            <a:bodyPr wrap="square" lIns="0" tIns="0" rIns="0" bIns="0" rtlCol="0"/>
            <a:lstStyle/>
            <a:p>
              <a:endParaRPr/>
            </a:p>
          </p:txBody>
        </p:sp>
        <p:sp>
          <p:nvSpPr>
            <p:cNvPr id="200" name="object 93">
              <a:extLst>
                <a:ext uri="{FF2B5EF4-FFF2-40B4-BE49-F238E27FC236}">
                  <a16:creationId xmlns:a16="http://schemas.microsoft.com/office/drawing/2014/main" id="{D085F572-ABEA-08D2-5364-E184ABCF466A}"/>
                </a:ext>
              </a:extLst>
            </p:cNvPr>
            <p:cNvSpPr/>
            <p:nvPr/>
          </p:nvSpPr>
          <p:spPr>
            <a:xfrm>
              <a:off x="5158318" y="1709282"/>
              <a:ext cx="1788795" cy="434340"/>
            </a:xfrm>
            <a:custGeom>
              <a:avLst/>
              <a:gdLst/>
              <a:ahLst/>
              <a:cxnLst/>
              <a:rect l="l" t="t" r="r" b="b"/>
              <a:pathLst>
                <a:path w="1788795" h="434339">
                  <a:moveTo>
                    <a:pt x="1788311" y="0"/>
                  </a:moveTo>
                  <a:lnTo>
                    <a:pt x="0" y="0"/>
                  </a:lnTo>
                  <a:lnTo>
                    <a:pt x="0" y="433815"/>
                  </a:lnTo>
                  <a:lnTo>
                    <a:pt x="1788311" y="433815"/>
                  </a:lnTo>
                  <a:lnTo>
                    <a:pt x="1788311" y="420141"/>
                  </a:lnTo>
                  <a:lnTo>
                    <a:pt x="25171" y="420141"/>
                  </a:lnTo>
                  <a:lnTo>
                    <a:pt x="12529" y="406588"/>
                  </a:lnTo>
                  <a:lnTo>
                    <a:pt x="25171" y="406588"/>
                  </a:lnTo>
                  <a:lnTo>
                    <a:pt x="25171" y="27226"/>
                  </a:lnTo>
                  <a:lnTo>
                    <a:pt x="12529" y="27226"/>
                  </a:lnTo>
                  <a:lnTo>
                    <a:pt x="25171" y="13552"/>
                  </a:lnTo>
                  <a:lnTo>
                    <a:pt x="1788311" y="13552"/>
                  </a:lnTo>
                  <a:lnTo>
                    <a:pt x="1788311" y="0"/>
                  </a:lnTo>
                  <a:close/>
                </a:path>
                <a:path w="1788795" h="434339">
                  <a:moveTo>
                    <a:pt x="25171" y="406588"/>
                  </a:moveTo>
                  <a:lnTo>
                    <a:pt x="12529" y="406588"/>
                  </a:lnTo>
                  <a:lnTo>
                    <a:pt x="25171" y="420141"/>
                  </a:lnTo>
                  <a:lnTo>
                    <a:pt x="25171" y="406588"/>
                  </a:lnTo>
                  <a:close/>
                </a:path>
                <a:path w="1788795" h="434339">
                  <a:moveTo>
                    <a:pt x="1763140" y="406588"/>
                  </a:moveTo>
                  <a:lnTo>
                    <a:pt x="25171" y="406588"/>
                  </a:lnTo>
                  <a:lnTo>
                    <a:pt x="25171" y="420141"/>
                  </a:lnTo>
                  <a:lnTo>
                    <a:pt x="1763140" y="420141"/>
                  </a:lnTo>
                  <a:lnTo>
                    <a:pt x="1763140" y="406588"/>
                  </a:lnTo>
                  <a:close/>
                </a:path>
                <a:path w="1788795" h="434339">
                  <a:moveTo>
                    <a:pt x="1763140" y="13552"/>
                  </a:moveTo>
                  <a:lnTo>
                    <a:pt x="1763140" y="420141"/>
                  </a:lnTo>
                  <a:lnTo>
                    <a:pt x="1775670" y="406588"/>
                  </a:lnTo>
                  <a:lnTo>
                    <a:pt x="1788311" y="406588"/>
                  </a:lnTo>
                  <a:lnTo>
                    <a:pt x="1788311" y="27226"/>
                  </a:lnTo>
                  <a:lnTo>
                    <a:pt x="1775670" y="27226"/>
                  </a:lnTo>
                  <a:lnTo>
                    <a:pt x="1763140" y="13552"/>
                  </a:lnTo>
                  <a:close/>
                </a:path>
                <a:path w="1788795" h="434339">
                  <a:moveTo>
                    <a:pt x="1788311" y="406588"/>
                  </a:moveTo>
                  <a:lnTo>
                    <a:pt x="1775670" y="406588"/>
                  </a:lnTo>
                  <a:lnTo>
                    <a:pt x="1763140" y="420141"/>
                  </a:lnTo>
                  <a:lnTo>
                    <a:pt x="1788311" y="420141"/>
                  </a:lnTo>
                  <a:lnTo>
                    <a:pt x="1788311" y="406588"/>
                  </a:lnTo>
                  <a:close/>
                </a:path>
                <a:path w="1788795" h="434339">
                  <a:moveTo>
                    <a:pt x="25171" y="13552"/>
                  </a:moveTo>
                  <a:lnTo>
                    <a:pt x="12529" y="27226"/>
                  </a:lnTo>
                  <a:lnTo>
                    <a:pt x="25171" y="27226"/>
                  </a:lnTo>
                  <a:lnTo>
                    <a:pt x="25171" y="13552"/>
                  </a:lnTo>
                  <a:close/>
                </a:path>
                <a:path w="1788795" h="434339">
                  <a:moveTo>
                    <a:pt x="1763140" y="13552"/>
                  </a:moveTo>
                  <a:lnTo>
                    <a:pt x="25171" y="13552"/>
                  </a:lnTo>
                  <a:lnTo>
                    <a:pt x="25171" y="27226"/>
                  </a:lnTo>
                  <a:lnTo>
                    <a:pt x="1763140" y="27226"/>
                  </a:lnTo>
                  <a:lnTo>
                    <a:pt x="1763140" y="13552"/>
                  </a:lnTo>
                  <a:close/>
                </a:path>
                <a:path w="1788795" h="434339">
                  <a:moveTo>
                    <a:pt x="1788311" y="13552"/>
                  </a:moveTo>
                  <a:lnTo>
                    <a:pt x="1763140" y="13552"/>
                  </a:lnTo>
                  <a:lnTo>
                    <a:pt x="1775670" y="27226"/>
                  </a:lnTo>
                  <a:lnTo>
                    <a:pt x="1788311" y="27226"/>
                  </a:lnTo>
                  <a:lnTo>
                    <a:pt x="1788311" y="13552"/>
                  </a:lnTo>
                  <a:close/>
                </a:path>
              </a:pathLst>
            </a:custGeom>
            <a:solidFill>
              <a:srgbClr val="0000FF"/>
            </a:solidFill>
          </p:spPr>
          <p:txBody>
            <a:bodyPr wrap="square" lIns="0" tIns="0" rIns="0" bIns="0" rtlCol="0"/>
            <a:lstStyle/>
            <a:p>
              <a:endParaRPr/>
            </a:p>
          </p:txBody>
        </p:sp>
      </p:grpSp>
      <p:sp>
        <p:nvSpPr>
          <p:cNvPr id="201" name="object 12">
            <a:extLst>
              <a:ext uri="{FF2B5EF4-FFF2-40B4-BE49-F238E27FC236}">
                <a16:creationId xmlns:a16="http://schemas.microsoft.com/office/drawing/2014/main" id="{BCF61FA6-A3F8-CB80-5C2F-50A686BA16EC}"/>
              </a:ext>
            </a:extLst>
          </p:cNvPr>
          <p:cNvSpPr txBox="1"/>
          <p:nvPr/>
        </p:nvSpPr>
        <p:spPr>
          <a:xfrm>
            <a:off x="412561" y="4358901"/>
            <a:ext cx="1711960" cy="512063"/>
          </a:xfrm>
          <a:prstGeom prst="rect">
            <a:avLst/>
          </a:prstGeom>
        </p:spPr>
        <p:txBody>
          <a:bodyPr vert="horz" wrap="square" lIns="0" tIns="21590" rIns="0" bIns="0" rtlCol="0" anchor="t">
            <a:spAutoFit/>
          </a:bodyPr>
          <a:lstStyle/>
          <a:p>
            <a:pPr marR="39370" algn="ctr">
              <a:lnSpc>
                <a:spcPct val="89314"/>
              </a:lnSpc>
              <a:spcBef>
                <a:spcPts val="170"/>
              </a:spcBef>
            </a:pPr>
            <a:r>
              <a:rPr lang="en-US" sz="950" b="1" spc="-55" dirty="0">
                <a:latin typeface="Arial"/>
                <a:cs typeface="Arial"/>
              </a:rPr>
              <a:t>RELIEF</a:t>
            </a:r>
            <a:r>
              <a:rPr sz="950" b="1" spc="-15" dirty="0">
                <a:latin typeface="Arial"/>
                <a:cs typeface="Arial"/>
              </a:rPr>
              <a:t> </a:t>
            </a:r>
            <a:r>
              <a:rPr lang="en-US" sz="950" b="1" spc="-50" dirty="0">
                <a:latin typeface="Arial"/>
                <a:cs typeface="Arial"/>
              </a:rPr>
              <a:t>BAT</a:t>
            </a:r>
            <a:r>
              <a:rPr lang="en-US" sz="950" b="1" spc="-45" dirty="0">
                <a:latin typeface="Arial"/>
                <a:cs typeface="Arial"/>
              </a:rPr>
              <a:t>TALION</a:t>
            </a:r>
            <a:endParaRPr lang="en-US" sz="950" dirty="0">
              <a:latin typeface="Arial"/>
              <a:cs typeface="Arial"/>
            </a:endParaRPr>
          </a:p>
          <a:p>
            <a:pPr marR="38100" algn="ctr">
              <a:lnSpc>
                <a:spcPct val="87719"/>
              </a:lnSpc>
            </a:pPr>
            <a:r>
              <a:rPr sz="950" b="1" spc="-45" dirty="0">
                <a:latin typeface="Arial"/>
                <a:cs typeface="Arial"/>
              </a:rPr>
              <a:t>B16</a:t>
            </a:r>
            <a:r>
              <a:rPr sz="950" b="1" spc="-35" dirty="0">
                <a:latin typeface="Arial"/>
                <a:cs typeface="Arial"/>
              </a:rPr>
              <a:t>1</a:t>
            </a:r>
            <a:r>
              <a:rPr lang="en-US" sz="950" b="1" spc="-40" dirty="0">
                <a:latin typeface="Arial"/>
                <a:cs typeface="Arial"/>
              </a:rPr>
              <a:t>7</a:t>
            </a:r>
            <a:r>
              <a:rPr lang="en-US" sz="950" b="1" spc="-25" dirty="0">
                <a:latin typeface="Arial"/>
                <a:cs typeface="Arial"/>
              </a:rPr>
              <a:t> Vacant</a:t>
            </a:r>
            <a:endParaRPr lang="en-US" sz="950" b="1" spc="-55" dirty="0">
              <a:latin typeface="Arial"/>
              <a:cs typeface="Arial"/>
            </a:endParaRPr>
          </a:p>
          <a:p>
            <a:pPr marR="3619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lang="en-US" sz="850" spc="-45" dirty="0">
                <a:latin typeface="Arial"/>
                <a:cs typeface="Arial"/>
              </a:rPr>
              <a:t>415-0559</a:t>
            </a:r>
            <a:endParaRPr sz="850" dirty="0">
              <a:latin typeface="Arial"/>
              <a:cs typeface="Arial"/>
            </a:endParaRPr>
          </a:p>
          <a:p>
            <a:pPr marR="37465" algn="ctr">
              <a:lnSpc>
                <a:spcPct val="89126"/>
              </a:lnSpc>
            </a:pP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a:t>
            </a:r>
            <a:r>
              <a:rPr lang="en-US" sz="850" spc="-35" dirty="0">
                <a:latin typeface="Arial"/>
                <a:cs typeface="Arial"/>
              </a:rPr>
              <a:t>209) 892-5781</a:t>
            </a:r>
            <a:endParaRPr sz="850" dirty="0">
              <a:latin typeface="Arial"/>
              <a:cs typeface="Arial"/>
            </a:endParaRPr>
          </a:p>
        </p:txBody>
      </p:sp>
      <p:sp>
        <p:nvSpPr>
          <p:cNvPr id="202" name="object 32">
            <a:extLst>
              <a:ext uri="{FF2B5EF4-FFF2-40B4-BE49-F238E27FC236}">
                <a16:creationId xmlns:a16="http://schemas.microsoft.com/office/drawing/2014/main" id="{00F16C19-1447-395B-CBEB-EED4FD72DBB4}"/>
              </a:ext>
            </a:extLst>
          </p:cNvPr>
          <p:cNvSpPr txBox="1"/>
          <p:nvPr/>
        </p:nvSpPr>
        <p:spPr>
          <a:xfrm>
            <a:off x="4179419" y="4209509"/>
            <a:ext cx="1738630" cy="513539"/>
          </a:xfrm>
          <a:prstGeom prst="rect">
            <a:avLst/>
          </a:prstGeom>
        </p:spPr>
        <p:txBody>
          <a:bodyPr vert="horz" wrap="square" lIns="0" tIns="21590" rIns="0" bIns="0" rtlCol="0" anchor="t">
            <a:spAutoFit/>
          </a:bodyPr>
          <a:lstStyle/>
          <a:p>
            <a:pPr marL="347980">
              <a:lnSpc>
                <a:spcPct val="89314"/>
              </a:lnSpc>
              <a:spcBef>
                <a:spcPts val="170"/>
              </a:spcBef>
            </a:pPr>
            <a:r>
              <a:rPr lang="en-US" sz="950" b="1" spc="-55" dirty="0">
                <a:latin typeface="Arial"/>
                <a:cs typeface="Arial"/>
              </a:rPr>
              <a:t>CREW PROGRAM</a:t>
            </a:r>
            <a:r>
              <a:rPr lang="en-US" sz="950" dirty="0">
                <a:latin typeface="Arial"/>
                <a:cs typeface="Arial"/>
              </a:rPr>
              <a:t>  </a:t>
            </a:r>
            <a:r>
              <a:rPr lang="en-US" sz="950" b="1" spc="-50" dirty="0">
                <a:latin typeface="Arial"/>
                <a:cs typeface="Arial"/>
              </a:rPr>
              <a:t>    </a:t>
            </a:r>
            <a:r>
              <a:rPr sz="950" b="1" spc="-50" dirty="0">
                <a:latin typeface="Arial"/>
                <a:cs typeface="Arial"/>
              </a:rPr>
              <a:t>B1</a:t>
            </a:r>
            <a:r>
              <a:rPr sz="950" b="1" spc="-45" dirty="0">
                <a:latin typeface="Arial"/>
                <a:cs typeface="Arial"/>
              </a:rPr>
              <a:t>6</a:t>
            </a:r>
            <a:r>
              <a:rPr sz="950" b="1" spc="-35" dirty="0">
                <a:latin typeface="Arial"/>
                <a:cs typeface="Arial"/>
              </a:rPr>
              <a:t>1</a:t>
            </a:r>
            <a:r>
              <a:rPr lang="en-US" sz="950" b="1" spc="-40" dirty="0">
                <a:latin typeface="Arial"/>
                <a:cs typeface="Arial"/>
              </a:rPr>
              <a:t>9</a:t>
            </a:r>
            <a:r>
              <a:rPr lang="en-US" sz="950" b="1" spc="-25" dirty="0">
                <a:latin typeface="Arial"/>
                <a:cs typeface="Arial"/>
              </a:rPr>
              <a:t>           Joe Ortegel</a:t>
            </a:r>
            <a:endParaRPr sz="950" dirty="0">
              <a:latin typeface="Arial"/>
              <a:cs typeface="Arial"/>
            </a:endParaRPr>
          </a:p>
          <a:p>
            <a:pPr marL="402590">
              <a:lnSpc>
                <a:spcPct val="87789"/>
              </a:lnSpc>
            </a:pPr>
            <a:r>
              <a:rPr lang="en-US" sz="850" spc="-30" dirty="0">
                <a:latin typeface="Arial"/>
                <a:cs typeface="Arial"/>
              </a:rPr>
              <a:t>   </a:t>
            </a: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sz="850" spc="-15" dirty="0">
                <a:latin typeface="Arial"/>
                <a:cs typeface="Arial"/>
              </a:rPr>
              <a:t> </a:t>
            </a:r>
            <a:r>
              <a:rPr sz="850" spc="-45" dirty="0">
                <a:latin typeface="Arial"/>
                <a:cs typeface="Arial"/>
              </a:rPr>
              <a:t>4</a:t>
            </a:r>
            <a:r>
              <a:rPr sz="850" spc="-35" dirty="0">
                <a:latin typeface="Arial"/>
                <a:cs typeface="Arial"/>
              </a:rPr>
              <a:t>7</a:t>
            </a:r>
            <a:r>
              <a:rPr sz="850" spc="-30" dirty="0">
                <a:latin typeface="Arial"/>
                <a:cs typeface="Arial"/>
              </a:rPr>
              <a:t>2</a:t>
            </a:r>
            <a:r>
              <a:rPr sz="850" spc="-20" dirty="0">
                <a:latin typeface="Arial"/>
                <a:cs typeface="Arial"/>
              </a:rPr>
              <a:t>-</a:t>
            </a:r>
            <a:r>
              <a:rPr sz="850" spc="-35" dirty="0">
                <a:latin typeface="Arial"/>
                <a:cs typeface="Arial"/>
              </a:rPr>
              <a:t>1</a:t>
            </a:r>
            <a:r>
              <a:rPr sz="850" spc="-45" dirty="0">
                <a:latin typeface="Arial"/>
                <a:cs typeface="Arial"/>
              </a:rPr>
              <a:t>6</a:t>
            </a:r>
            <a:r>
              <a:rPr sz="850" spc="-35" dirty="0">
                <a:latin typeface="Arial"/>
                <a:cs typeface="Arial"/>
              </a:rPr>
              <a:t>13</a:t>
            </a:r>
            <a:endParaRPr sz="850" dirty="0">
              <a:latin typeface="Arial"/>
              <a:cs typeface="Arial"/>
            </a:endParaRPr>
          </a:p>
          <a:p>
            <a:pPr marL="357505">
              <a:lnSpc>
                <a:spcPct val="89126"/>
              </a:lnSpc>
            </a:pPr>
            <a:r>
              <a:rPr lang="en-US" sz="850" spc="-50" dirty="0">
                <a:latin typeface="Arial"/>
                <a:cs typeface="Arial"/>
              </a:rPr>
              <a:t>   </a:t>
            </a:r>
            <a:r>
              <a:rPr sz="850" spc="-50" dirty="0">
                <a:latin typeface="Arial"/>
                <a:cs typeface="Arial"/>
              </a:rPr>
              <a:t>O</a:t>
            </a:r>
            <a:r>
              <a:rPr sz="850" spc="-20" dirty="0">
                <a:latin typeface="Arial"/>
                <a:cs typeface="Arial"/>
              </a:rPr>
              <a:t>ff</a:t>
            </a:r>
            <a:r>
              <a:rPr sz="850" spc="-15" dirty="0">
                <a:latin typeface="Arial"/>
                <a:cs typeface="Arial"/>
              </a:rPr>
              <a:t>i</a:t>
            </a:r>
            <a:r>
              <a:rPr sz="850" spc="-30" dirty="0">
                <a:latin typeface="Arial"/>
                <a:cs typeface="Arial"/>
              </a:rPr>
              <a:t>c</a:t>
            </a:r>
            <a:r>
              <a:rPr sz="850" spc="-35" dirty="0">
                <a:latin typeface="Arial"/>
                <a:cs typeface="Arial"/>
              </a:rPr>
              <a:t>e</a:t>
            </a:r>
            <a:r>
              <a:rPr sz="850" spc="-10" dirty="0">
                <a:latin typeface="Arial"/>
                <a:cs typeface="Arial"/>
              </a:rPr>
              <a:t> </a:t>
            </a:r>
            <a:r>
              <a:rPr sz="850" spc="-35" dirty="0">
                <a:latin typeface="Arial"/>
                <a:cs typeface="Arial"/>
              </a:rPr>
              <a:t>(408</a:t>
            </a:r>
            <a:r>
              <a:rPr sz="850" spc="-20" dirty="0">
                <a:latin typeface="Arial"/>
                <a:cs typeface="Arial"/>
              </a:rPr>
              <a:t>)</a:t>
            </a:r>
            <a:r>
              <a:rPr sz="850" spc="-25" dirty="0">
                <a:latin typeface="Arial"/>
                <a:cs typeface="Arial"/>
              </a:rPr>
              <a:t> </a:t>
            </a:r>
            <a:r>
              <a:rPr sz="850" spc="-35" dirty="0">
                <a:latin typeface="Arial"/>
                <a:cs typeface="Arial"/>
              </a:rPr>
              <a:t>867</a:t>
            </a:r>
            <a:r>
              <a:rPr sz="850" spc="-20" dirty="0">
                <a:latin typeface="Arial"/>
                <a:cs typeface="Arial"/>
              </a:rPr>
              <a:t>-</a:t>
            </a:r>
            <a:r>
              <a:rPr sz="850" spc="-45" dirty="0">
                <a:latin typeface="Arial"/>
                <a:cs typeface="Arial"/>
              </a:rPr>
              <a:t>1</a:t>
            </a:r>
            <a:r>
              <a:rPr sz="850" spc="-35" dirty="0">
                <a:latin typeface="Arial"/>
                <a:cs typeface="Arial"/>
              </a:rPr>
              <a:t>613</a:t>
            </a:r>
            <a:endParaRPr sz="850" dirty="0">
              <a:latin typeface="Arial"/>
              <a:cs typeface="Arial"/>
            </a:endParaRPr>
          </a:p>
        </p:txBody>
      </p:sp>
      <p:sp>
        <p:nvSpPr>
          <p:cNvPr id="208" name="TextBox 207">
            <a:extLst>
              <a:ext uri="{FF2B5EF4-FFF2-40B4-BE49-F238E27FC236}">
                <a16:creationId xmlns:a16="http://schemas.microsoft.com/office/drawing/2014/main" id="{86354629-D1AC-753B-4608-98A4CBE0E938}"/>
              </a:ext>
            </a:extLst>
          </p:cNvPr>
          <p:cNvSpPr txBox="1"/>
          <p:nvPr/>
        </p:nvSpPr>
        <p:spPr>
          <a:xfrm>
            <a:off x="2175716" y="932181"/>
            <a:ext cx="1795696" cy="341632"/>
          </a:xfrm>
          <a:prstGeom prst="rect">
            <a:avLst/>
          </a:prstGeom>
          <a:noFill/>
        </p:spPr>
        <p:txBody>
          <a:bodyPr wrap="square" lIns="91440" tIns="45720" rIns="91440" bIns="45720" anchor="t">
            <a:spAutoFit/>
          </a:bodyPr>
          <a:lstStyle/>
          <a:p>
            <a:pPr marR="37465" algn="ctr">
              <a:lnSpc>
                <a:spcPct val="89712"/>
              </a:lnSpc>
              <a:spcBef>
                <a:spcPts val="204"/>
              </a:spcBef>
            </a:pPr>
            <a:r>
              <a:rPr lang="pt-BR" sz="950" b="1" spc="-50" dirty="0">
                <a:latin typeface="Arial"/>
                <a:cs typeface="Arial"/>
              </a:rPr>
              <a:t>D1</a:t>
            </a:r>
            <a:r>
              <a:rPr lang="pt-BR" sz="950" b="1" spc="-45" dirty="0">
                <a:latin typeface="Arial"/>
                <a:cs typeface="Arial"/>
              </a:rPr>
              <a:t>6</a:t>
            </a:r>
            <a:r>
              <a:rPr lang="pt-BR" sz="950" b="1" spc="-35" dirty="0">
                <a:latin typeface="Arial"/>
                <a:cs typeface="Arial"/>
              </a:rPr>
              <a:t>0</a:t>
            </a:r>
            <a:r>
              <a:rPr lang="pt-BR" sz="950" b="1" spc="-40" dirty="0">
                <a:latin typeface="Arial"/>
                <a:cs typeface="Arial"/>
              </a:rPr>
              <a:t>7 Carlos Alcantar</a:t>
            </a:r>
            <a:endParaRPr lang="en-US" dirty="0" err="1"/>
          </a:p>
          <a:p>
            <a:pPr marR="33655" algn="ctr">
              <a:lnSpc>
                <a:spcPct val="89572"/>
              </a:lnSpc>
            </a:pPr>
            <a:r>
              <a:rPr lang="pt-BR" sz="850" spc="-15" dirty="0">
                <a:latin typeface="Arial"/>
                <a:cs typeface="Arial"/>
              </a:rPr>
              <a:t>Cell </a:t>
            </a:r>
            <a:r>
              <a:rPr lang="pt-BR" sz="850" spc="-20" dirty="0">
                <a:latin typeface="Arial"/>
                <a:cs typeface="Arial"/>
              </a:rPr>
              <a:t>(</a:t>
            </a:r>
            <a:r>
              <a:rPr lang="pt-BR" sz="850" spc="-45" dirty="0">
                <a:latin typeface="Arial"/>
                <a:cs typeface="Arial"/>
              </a:rPr>
              <a:t>4</a:t>
            </a:r>
            <a:r>
              <a:rPr lang="pt-BR" sz="850" spc="-35" dirty="0">
                <a:latin typeface="Arial"/>
                <a:cs typeface="Arial"/>
              </a:rPr>
              <a:t>08</a:t>
            </a:r>
            <a:r>
              <a:rPr lang="pt-BR" sz="850" spc="-20" dirty="0">
                <a:latin typeface="Arial"/>
                <a:cs typeface="Arial"/>
              </a:rPr>
              <a:t>)</a:t>
            </a:r>
            <a:r>
              <a:rPr lang="pt-BR" sz="850" spc="-15" dirty="0">
                <a:latin typeface="Arial"/>
                <a:cs typeface="Arial"/>
              </a:rPr>
              <a:t> </a:t>
            </a:r>
            <a:r>
              <a:rPr lang="pt-BR" sz="850" spc="-45" dirty="0">
                <a:latin typeface="Arial"/>
                <a:cs typeface="Arial"/>
              </a:rPr>
              <a:t>710-1856</a:t>
            </a:r>
            <a:endParaRPr lang="pt-BR" sz="850" dirty="0">
              <a:latin typeface="Arial"/>
              <a:cs typeface="Arial"/>
            </a:endParaRPr>
          </a:p>
        </p:txBody>
      </p:sp>
      <p:grpSp>
        <p:nvGrpSpPr>
          <p:cNvPr id="214" name="object 13">
            <a:extLst>
              <a:ext uri="{FF2B5EF4-FFF2-40B4-BE49-F238E27FC236}">
                <a16:creationId xmlns:a16="http://schemas.microsoft.com/office/drawing/2014/main" id="{37DE1C45-F70F-ECC8-7380-C80D67974DDB}"/>
              </a:ext>
            </a:extLst>
          </p:cNvPr>
          <p:cNvGrpSpPr/>
          <p:nvPr/>
        </p:nvGrpSpPr>
        <p:grpSpPr>
          <a:xfrm>
            <a:off x="421599" y="5940902"/>
            <a:ext cx="1751330" cy="645795"/>
            <a:chOff x="1043243" y="2437994"/>
            <a:chExt cx="1751330" cy="645795"/>
          </a:xfrm>
        </p:grpSpPr>
        <p:sp>
          <p:nvSpPr>
            <p:cNvPr id="215" name="object 14">
              <a:extLst>
                <a:ext uri="{FF2B5EF4-FFF2-40B4-BE49-F238E27FC236}">
                  <a16:creationId xmlns:a16="http://schemas.microsoft.com/office/drawing/2014/main" id="{97C9E566-916C-D932-1387-920F2E15081A}"/>
                </a:ext>
              </a:extLst>
            </p:cNvPr>
            <p:cNvSpPr/>
            <p:nvPr/>
          </p:nvSpPr>
          <p:spPr>
            <a:xfrm>
              <a:off x="1065606" y="2462199"/>
              <a:ext cx="1728470" cy="621665"/>
            </a:xfrm>
            <a:custGeom>
              <a:avLst/>
              <a:gdLst/>
              <a:ahLst/>
              <a:cxnLst/>
              <a:rect l="l" t="t" r="r" b="b"/>
              <a:pathLst>
                <a:path w="1728470" h="621664">
                  <a:moveTo>
                    <a:pt x="1728470" y="0"/>
                  </a:moveTo>
                  <a:lnTo>
                    <a:pt x="0" y="0"/>
                  </a:lnTo>
                  <a:lnTo>
                    <a:pt x="0" y="621385"/>
                  </a:lnTo>
                  <a:lnTo>
                    <a:pt x="1728470" y="621385"/>
                  </a:lnTo>
                  <a:lnTo>
                    <a:pt x="1728470" y="612305"/>
                  </a:lnTo>
                  <a:lnTo>
                    <a:pt x="1728470" y="603224"/>
                  </a:lnTo>
                  <a:lnTo>
                    <a:pt x="1728470" y="18148"/>
                  </a:lnTo>
                  <a:lnTo>
                    <a:pt x="1728470" y="9080"/>
                  </a:lnTo>
                  <a:lnTo>
                    <a:pt x="1728470" y="0"/>
                  </a:lnTo>
                  <a:close/>
                </a:path>
              </a:pathLst>
            </a:custGeom>
            <a:solidFill>
              <a:srgbClr val="808080"/>
            </a:solidFill>
          </p:spPr>
          <p:txBody>
            <a:bodyPr wrap="square" lIns="0" tIns="0" rIns="0" bIns="0" rtlCol="0"/>
            <a:lstStyle/>
            <a:p>
              <a:endParaRPr/>
            </a:p>
          </p:txBody>
        </p:sp>
        <p:sp>
          <p:nvSpPr>
            <p:cNvPr id="216" name="object 15">
              <a:extLst>
                <a:ext uri="{FF2B5EF4-FFF2-40B4-BE49-F238E27FC236}">
                  <a16:creationId xmlns:a16="http://schemas.microsoft.com/office/drawing/2014/main" id="{B2AD703E-C88E-1F8A-588B-E3E1973DFF1E}"/>
                </a:ext>
              </a:extLst>
            </p:cNvPr>
            <p:cNvSpPr/>
            <p:nvPr/>
          </p:nvSpPr>
          <p:spPr>
            <a:xfrm>
              <a:off x="1051634" y="2447070"/>
              <a:ext cx="1711960" cy="603250"/>
            </a:xfrm>
            <a:custGeom>
              <a:avLst/>
              <a:gdLst/>
              <a:ahLst/>
              <a:cxnLst/>
              <a:rect l="l" t="t" r="r" b="b"/>
              <a:pathLst>
                <a:path w="1711960" h="603250">
                  <a:moveTo>
                    <a:pt x="1711677" y="0"/>
                  </a:moveTo>
                  <a:lnTo>
                    <a:pt x="0" y="0"/>
                  </a:lnTo>
                  <a:lnTo>
                    <a:pt x="0" y="603226"/>
                  </a:lnTo>
                  <a:lnTo>
                    <a:pt x="1711677" y="603226"/>
                  </a:lnTo>
                  <a:lnTo>
                    <a:pt x="1711677" y="0"/>
                  </a:lnTo>
                  <a:close/>
                </a:path>
              </a:pathLst>
            </a:custGeom>
            <a:solidFill>
              <a:srgbClr val="FFFFFF"/>
            </a:solidFill>
          </p:spPr>
          <p:txBody>
            <a:bodyPr wrap="square" lIns="0" tIns="0" rIns="0" bIns="0" rtlCol="0"/>
            <a:lstStyle/>
            <a:p>
              <a:endParaRPr/>
            </a:p>
          </p:txBody>
        </p:sp>
        <p:sp>
          <p:nvSpPr>
            <p:cNvPr id="217" name="object 16">
              <a:extLst>
                <a:ext uri="{FF2B5EF4-FFF2-40B4-BE49-F238E27FC236}">
                  <a16:creationId xmlns:a16="http://schemas.microsoft.com/office/drawing/2014/main" id="{2F4A60C2-2160-D6B3-733E-9C2EF9150BB8}"/>
                </a:ext>
              </a:extLst>
            </p:cNvPr>
            <p:cNvSpPr/>
            <p:nvPr/>
          </p:nvSpPr>
          <p:spPr>
            <a:xfrm>
              <a:off x="1043243" y="2437994"/>
              <a:ext cx="1728470" cy="621665"/>
            </a:xfrm>
            <a:custGeom>
              <a:avLst/>
              <a:gdLst/>
              <a:ahLst/>
              <a:cxnLst/>
              <a:rect l="l" t="t" r="r" b="b"/>
              <a:pathLst>
                <a:path w="1728470" h="621664">
                  <a:moveTo>
                    <a:pt x="1728459" y="0"/>
                  </a:moveTo>
                  <a:lnTo>
                    <a:pt x="0" y="0"/>
                  </a:lnTo>
                  <a:lnTo>
                    <a:pt x="0" y="621378"/>
                  </a:lnTo>
                  <a:lnTo>
                    <a:pt x="1728459" y="621378"/>
                  </a:lnTo>
                  <a:lnTo>
                    <a:pt x="1728459" y="612302"/>
                  </a:lnTo>
                  <a:lnTo>
                    <a:pt x="16781" y="612302"/>
                  </a:lnTo>
                  <a:lnTo>
                    <a:pt x="8390" y="603226"/>
                  </a:lnTo>
                  <a:lnTo>
                    <a:pt x="16781" y="603226"/>
                  </a:lnTo>
                  <a:lnTo>
                    <a:pt x="16781" y="18151"/>
                  </a:lnTo>
                  <a:lnTo>
                    <a:pt x="8390" y="18151"/>
                  </a:lnTo>
                  <a:lnTo>
                    <a:pt x="16781" y="9075"/>
                  </a:lnTo>
                  <a:lnTo>
                    <a:pt x="1728459" y="9075"/>
                  </a:lnTo>
                  <a:lnTo>
                    <a:pt x="1728459" y="0"/>
                  </a:lnTo>
                  <a:close/>
                </a:path>
                <a:path w="1728470" h="621664">
                  <a:moveTo>
                    <a:pt x="16781" y="603226"/>
                  </a:moveTo>
                  <a:lnTo>
                    <a:pt x="8390" y="603226"/>
                  </a:lnTo>
                  <a:lnTo>
                    <a:pt x="16781" y="612302"/>
                  </a:lnTo>
                  <a:lnTo>
                    <a:pt x="16781" y="603226"/>
                  </a:lnTo>
                  <a:close/>
                </a:path>
                <a:path w="1728470" h="621664">
                  <a:moveTo>
                    <a:pt x="1711677" y="603226"/>
                  </a:moveTo>
                  <a:lnTo>
                    <a:pt x="16781" y="603226"/>
                  </a:lnTo>
                  <a:lnTo>
                    <a:pt x="16781" y="612302"/>
                  </a:lnTo>
                  <a:lnTo>
                    <a:pt x="1711677" y="612302"/>
                  </a:lnTo>
                  <a:lnTo>
                    <a:pt x="1711677" y="603226"/>
                  </a:lnTo>
                  <a:close/>
                </a:path>
                <a:path w="1728470" h="621664">
                  <a:moveTo>
                    <a:pt x="1711677" y="9075"/>
                  </a:moveTo>
                  <a:lnTo>
                    <a:pt x="1711677" y="612302"/>
                  </a:lnTo>
                  <a:lnTo>
                    <a:pt x="1720068" y="603226"/>
                  </a:lnTo>
                  <a:lnTo>
                    <a:pt x="1728459" y="603226"/>
                  </a:lnTo>
                  <a:lnTo>
                    <a:pt x="1728459" y="18151"/>
                  </a:lnTo>
                  <a:lnTo>
                    <a:pt x="1720068" y="18151"/>
                  </a:lnTo>
                  <a:lnTo>
                    <a:pt x="1711677" y="9075"/>
                  </a:lnTo>
                  <a:close/>
                </a:path>
                <a:path w="1728470" h="621664">
                  <a:moveTo>
                    <a:pt x="1728459" y="603226"/>
                  </a:moveTo>
                  <a:lnTo>
                    <a:pt x="1720068" y="603226"/>
                  </a:lnTo>
                  <a:lnTo>
                    <a:pt x="1711677" y="612302"/>
                  </a:lnTo>
                  <a:lnTo>
                    <a:pt x="1728459" y="612302"/>
                  </a:lnTo>
                  <a:lnTo>
                    <a:pt x="1728459" y="603226"/>
                  </a:lnTo>
                  <a:close/>
                </a:path>
                <a:path w="1728470" h="621664">
                  <a:moveTo>
                    <a:pt x="16781" y="9075"/>
                  </a:moveTo>
                  <a:lnTo>
                    <a:pt x="8390" y="18151"/>
                  </a:lnTo>
                  <a:lnTo>
                    <a:pt x="16781" y="18151"/>
                  </a:lnTo>
                  <a:lnTo>
                    <a:pt x="16781" y="9075"/>
                  </a:lnTo>
                  <a:close/>
                </a:path>
                <a:path w="1728470" h="621664">
                  <a:moveTo>
                    <a:pt x="1711677" y="9075"/>
                  </a:moveTo>
                  <a:lnTo>
                    <a:pt x="16781" y="9075"/>
                  </a:lnTo>
                  <a:lnTo>
                    <a:pt x="16781" y="18151"/>
                  </a:lnTo>
                  <a:lnTo>
                    <a:pt x="1711677" y="18151"/>
                  </a:lnTo>
                  <a:lnTo>
                    <a:pt x="1711677" y="9075"/>
                  </a:lnTo>
                  <a:close/>
                </a:path>
                <a:path w="1728470" h="621664">
                  <a:moveTo>
                    <a:pt x="1728459" y="9075"/>
                  </a:moveTo>
                  <a:lnTo>
                    <a:pt x="1711677" y="9075"/>
                  </a:lnTo>
                  <a:lnTo>
                    <a:pt x="1720068" y="18151"/>
                  </a:lnTo>
                  <a:lnTo>
                    <a:pt x="1728459" y="18151"/>
                  </a:lnTo>
                  <a:lnTo>
                    <a:pt x="1728459" y="9075"/>
                  </a:lnTo>
                  <a:close/>
                </a:path>
              </a:pathLst>
            </a:custGeom>
            <a:solidFill>
              <a:srgbClr val="000000"/>
            </a:solidFill>
          </p:spPr>
          <p:txBody>
            <a:bodyPr wrap="square" lIns="0" tIns="0" rIns="0" bIns="0" rtlCol="0"/>
            <a:lstStyle/>
            <a:p>
              <a:endParaRPr/>
            </a:p>
          </p:txBody>
        </p:sp>
      </p:grpSp>
      <p:sp>
        <p:nvSpPr>
          <p:cNvPr id="220" name="object 7">
            <a:extLst>
              <a:ext uri="{FF2B5EF4-FFF2-40B4-BE49-F238E27FC236}">
                <a16:creationId xmlns:a16="http://schemas.microsoft.com/office/drawing/2014/main" id="{C9DAB301-9004-374E-7FAD-0758DC9C73CE}"/>
              </a:ext>
            </a:extLst>
          </p:cNvPr>
          <p:cNvSpPr txBox="1"/>
          <p:nvPr/>
        </p:nvSpPr>
        <p:spPr>
          <a:xfrm>
            <a:off x="442604" y="5982555"/>
            <a:ext cx="1723866" cy="512063"/>
          </a:xfrm>
          <a:prstGeom prst="rect">
            <a:avLst/>
          </a:prstGeom>
        </p:spPr>
        <p:txBody>
          <a:bodyPr vert="horz" wrap="square" lIns="0" tIns="21590" rIns="0" bIns="0" rtlCol="0" anchor="t">
            <a:spAutoFit/>
          </a:bodyPr>
          <a:lstStyle/>
          <a:p>
            <a:pPr marR="38735" algn="ctr">
              <a:lnSpc>
                <a:spcPct val="89314"/>
              </a:lnSpc>
              <a:spcBef>
                <a:spcPts val="170"/>
              </a:spcBef>
            </a:pPr>
            <a:r>
              <a:rPr lang="en-US" sz="950" b="1" spc="-55" dirty="0">
                <a:latin typeface="Arial"/>
                <a:cs typeface="Arial"/>
              </a:rPr>
              <a:t>RESEARCH DATA SPECIALIST</a:t>
            </a:r>
            <a:endParaRPr lang="en-US" sz="950" dirty="0">
              <a:latin typeface="Arial"/>
              <a:cs typeface="Arial"/>
            </a:endParaRPr>
          </a:p>
          <a:p>
            <a:pPr marR="39370" algn="ctr">
              <a:lnSpc>
                <a:spcPct val="87719"/>
              </a:lnSpc>
            </a:pPr>
            <a:r>
              <a:rPr sz="950" b="1" spc="-25" dirty="0">
                <a:latin typeface="Arial"/>
                <a:cs typeface="Arial"/>
              </a:rPr>
              <a:t> </a:t>
            </a:r>
            <a:r>
              <a:rPr lang="en-US" sz="950" b="1" spc="-45" dirty="0">
                <a:latin typeface="Arial"/>
                <a:cs typeface="Arial"/>
              </a:rPr>
              <a:t>Emily Wilkinson</a:t>
            </a:r>
            <a:endParaRPr sz="950" dirty="0">
              <a:latin typeface="Arial"/>
              <a:cs typeface="Arial"/>
            </a:endParaRPr>
          </a:p>
          <a:p>
            <a:pPr marR="36195" algn="ctr">
              <a:lnSpc>
                <a:spcPct val="87789"/>
              </a:lnSpc>
            </a:pPr>
            <a:r>
              <a:rPr sz="850" spc="-50" dirty="0">
                <a:latin typeface="Arial"/>
                <a:cs typeface="Arial"/>
              </a:rPr>
              <a:t>C</a:t>
            </a:r>
            <a:r>
              <a:rPr sz="850" spc="-35" dirty="0">
                <a:latin typeface="Arial"/>
                <a:cs typeface="Arial"/>
              </a:rPr>
              <a:t>e</a:t>
            </a:r>
            <a:r>
              <a:rPr sz="850" spc="-15" dirty="0">
                <a:latin typeface="Arial"/>
                <a:cs typeface="Arial"/>
              </a:rPr>
              <a:t>ll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a:t>
            </a:r>
            <a:r>
              <a:rPr lang="en-US" sz="850" spc="-15" dirty="0">
                <a:latin typeface="Arial"/>
                <a:cs typeface="Arial"/>
              </a:rPr>
              <a:t> 710-1861</a:t>
            </a:r>
            <a:endParaRPr sz="850" dirty="0">
              <a:latin typeface="Arial"/>
              <a:cs typeface="Arial"/>
            </a:endParaRPr>
          </a:p>
          <a:p>
            <a:pPr marR="8890" algn="ctr">
              <a:lnSpc>
                <a:spcPct val="89126"/>
              </a:lnSpc>
            </a:pPr>
            <a:endParaRPr sz="850" spc="-40" dirty="0">
              <a:latin typeface="Arial"/>
              <a:cs typeface="Arial"/>
            </a:endParaRPr>
          </a:p>
        </p:txBody>
      </p:sp>
      <p:grpSp>
        <p:nvGrpSpPr>
          <p:cNvPr id="222" name="object 28">
            <a:extLst>
              <a:ext uri="{FF2B5EF4-FFF2-40B4-BE49-F238E27FC236}">
                <a16:creationId xmlns:a16="http://schemas.microsoft.com/office/drawing/2014/main" id="{BAE781B0-A279-0F60-7FA6-1D31F81DE6DE}"/>
              </a:ext>
            </a:extLst>
          </p:cNvPr>
          <p:cNvGrpSpPr/>
          <p:nvPr/>
        </p:nvGrpSpPr>
        <p:grpSpPr>
          <a:xfrm>
            <a:off x="4236256" y="3559220"/>
            <a:ext cx="1778000" cy="555002"/>
            <a:chOff x="5162458" y="3661389"/>
            <a:chExt cx="1778000" cy="695960"/>
          </a:xfrm>
        </p:grpSpPr>
        <p:sp>
          <p:nvSpPr>
            <p:cNvPr id="223" name="object 29">
              <a:extLst>
                <a:ext uri="{FF2B5EF4-FFF2-40B4-BE49-F238E27FC236}">
                  <a16:creationId xmlns:a16="http://schemas.microsoft.com/office/drawing/2014/main" id="{5354CC5D-5E52-E5C7-B442-3A4E60669E02}"/>
                </a:ext>
              </a:extLst>
            </p:cNvPr>
            <p:cNvSpPr/>
            <p:nvPr/>
          </p:nvSpPr>
          <p:spPr>
            <a:xfrm>
              <a:off x="5184825" y="3685603"/>
              <a:ext cx="1755775" cy="671830"/>
            </a:xfrm>
            <a:custGeom>
              <a:avLst/>
              <a:gdLst/>
              <a:ahLst/>
              <a:cxnLst/>
              <a:rect l="l" t="t" r="r" b="b"/>
              <a:pathLst>
                <a:path w="1755775" h="671829">
                  <a:moveTo>
                    <a:pt x="1755305" y="0"/>
                  </a:moveTo>
                  <a:lnTo>
                    <a:pt x="0" y="0"/>
                  </a:lnTo>
                  <a:lnTo>
                    <a:pt x="0" y="671588"/>
                  </a:lnTo>
                  <a:lnTo>
                    <a:pt x="1755305" y="671588"/>
                  </a:lnTo>
                  <a:lnTo>
                    <a:pt x="1755305" y="662520"/>
                  </a:lnTo>
                  <a:lnTo>
                    <a:pt x="1755305" y="653440"/>
                  </a:lnTo>
                  <a:lnTo>
                    <a:pt x="1755305" y="18148"/>
                  </a:lnTo>
                  <a:lnTo>
                    <a:pt x="1755305" y="9067"/>
                  </a:lnTo>
                  <a:lnTo>
                    <a:pt x="1755305" y="0"/>
                  </a:lnTo>
                  <a:close/>
                </a:path>
              </a:pathLst>
            </a:custGeom>
            <a:solidFill>
              <a:srgbClr val="808080"/>
            </a:solidFill>
          </p:spPr>
          <p:txBody>
            <a:bodyPr wrap="square" lIns="0" tIns="0" rIns="0" bIns="0" rtlCol="0"/>
            <a:lstStyle/>
            <a:p>
              <a:endParaRPr/>
            </a:p>
          </p:txBody>
        </p:sp>
        <p:sp>
          <p:nvSpPr>
            <p:cNvPr id="224" name="object 30">
              <a:extLst>
                <a:ext uri="{FF2B5EF4-FFF2-40B4-BE49-F238E27FC236}">
                  <a16:creationId xmlns:a16="http://schemas.microsoft.com/office/drawing/2014/main" id="{0E21DBBE-7CF2-3A4B-EFD1-094390ED7D08}"/>
                </a:ext>
              </a:extLst>
            </p:cNvPr>
            <p:cNvSpPr/>
            <p:nvPr/>
          </p:nvSpPr>
          <p:spPr>
            <a:xfrm>
              <a:off x="5170848" y="3670465"/>
              <a:ext cx="1738630" cy="654050"/>
            </a:xfrm>
            <a:custGeom>
              <a:avLst/>
              <a:gdLst/>
              <a:ahLst/>
              <a:cxnLst/>
              <a:rect l="l" t="t" r="r" b="b"/>
              <a:pathLst>
                <a:path w="1738629" h="654050">
                  <a:moveTo>
                    <a:pt x="1738527" y="0"/>
                  </a:moveTo>
                  <a:lnTo>
                    <a:pt x="0" y="0"/>
                  </a:lnTo>
                  <a:lnTo>
                    <a:pt x="0" y="653445"/>
                  </a:lnTo>
                  <a:lnTo>
                    <a:pt x="1738527" y="653445"/>
                  </a:lnTo>
                  <a:lnTo>
                    <a:pt x="1738527" y="0"/>
                  </a:lnTo>
                  <a:close/>
                </a:path>
              </a:pathLst>
            </a:custGeom>
            <a:solidFill>
              <a:srgbClr val="FFFFFF"/>
            </a:solidFill>
          </p:spPr>
          <p:txBody>
            <a:bodyPr wrap="square" lIns="0" tIns="0" rIns="0" bIns="0" rtlCol="0"/>
            <a:lstStyle/>
            <a:p>
              <a:endParaRPr dirty="0"/>
            </a:p>
          </p:txBody>
        </p:sp>
        <p:sp>
          <p:nvSpPr>
            <p:cNvPr id="225" name="object 31">
              <a:extLst>
                <a:ext uri="{FF2B5EF4-FFF2-40B4-BE49-F238E27FC236}">
                  <a16:creationId xmlns:a16="http://schemas.microsoft.com/office/drawing/2014/main" id="{EF977E50-5319-946B-E303-F58852FBCB3D}"/>
                </a:ext>
              </a:extLst>
            </p:cNvPr>
            <p:cNvSpPr/>
            <p:nvPr/>
          </p:nvSpPr>
          <p:spPr>
            <a:xfrm>
              <a:off x="5162458" y="3661389"/>
              <a:ext cx="1755775" cy="671830"/>
            </a:xfrm>
            <a:custGeom>
              <a:avLst/>
              <a:gdLst/>
              <a:ahLst/>
              <a:cxnLst/>
              <a:rect l="l" t="t" r="r" b="b"/>
              <a:pathLst>
                <a:path w="1755775" h="671829">
                  <a:moveTo>
                    <a:pt x="1755308" y="0"/>
                  </a:moveTo>
                  <a:lnTo>
                    <a:pt x="0" y="0"/>
                  </a:lnTo>
                  <a:lnTo>
                    <a:pt x="0" y="671596"/>
                  </a:lnTo>
                  <a:lnTo>
                    <a:pt x="1755308" y="671596"/>
                  </a:lnTo>
                  <a:lnTo>
                    <a:pt x="1755308" y="662520"/>
                  </a:lnTo>
                  <a:lnTo>
                    <a:pt x="16781" y="662520"/>
                  </a:lnTo>
                  <a:lnTo>
                    <a:pt x="8390" y="653445"/>
                  </a:lnTo>
                  <a:lnTo>
                    <a:pt x="16781" y="653445"/>
                  </a:lnTo>
                  <a:lnTo>
                    <a:pt x="16781" y="18151"/>
                  </a:lnTo>
                  <a:lnTo>
                    <a:pt x="8390" y="18151"/>
                  </a:lnTo>
                  <a:lnTo>
                    <a:pt x="16781" y="9075"/>
                  </a:lnTo>
                  <a:lnTo>
                    <a:pt x="1755308" y="9075"/>
                  </a:lnTo>
                  <a:lnTo>
                    <a:pt x="1755308" y="0"/>
                  </a:lnTo>
                  <a:close/>
                </a:path>
                <a:path w="1755775" h="671829">
                  <a:moveTo>
                    <a:pt x="16781" y="653445"/>
                  </a:moveTo>
                  <a:lnTo>
                    <a:pt x="8390" y="653445"/>
                  </a:lnTo>
                  <a:lnTo>
                    <a:pt x="16781" y="662520"/>
                  </a:lnTo>
                  <a:lnTo>
                    <a:pt x="16781" y="653445"/>
                  </a:lnTo>
                  <a:close/>
                </a:path>
                <a:path w="1755775" h="671829">
                  <a:moveTo>
                    <a:pt x="1738527" y="653445"/>
                  </a:moveTo>
                  <a:lnTo>
                    <a:pt x="16781" y="653445"/>
                  </a:lnTo>
                  <a:lnTo>
                    <a:pt x="16781" y="662520"/>
                  </a:lnTo>
                  <a:lnTo>
                    <a:pt x="1738527" y="662520"/>
                  </a:lnTo>
                  <a:lnTo>
                    <a:pt x="1738527" y="653445"/>
                  </a:lnTo>
                  <a:close/>
                </a:path>
                <a:path w="1755775" h="671829">
                  <a:moveTo>
                    <a:pt x="1738527" y="9075"/>
                  </a:moveTo>
                  <a:lnTo>
                    <a:pt x="1738527" y="662520"/>
                  </a:lnTo>
                  <a:lnTo>
                    <a:pt x="1746918" y="653445"/>
                  </a:lnTo>
                  <a:lnTo>
                    <a:pt x="1755308" y="653445"/>
                  </a:lnTo>
                  <a:lnTo>
                    <a:pt x="1755308" y="18151"/>
                  </a:lnTo>
                  <a:lnTo>
                    <a:pt x="1746918" y="18151"/>
                  </a:lnTo>
                  <a:lnTo>
                    <a:pt x="1738527" y="9075"/>
                  </a:lnTo>
                  <a:close/>
                </a:path>
                <a:path w="1755775" h="671829">
                  <a:moveTo>
                    <a:pt x="1755308" y="653445"/>
                  </a:moveTo>
                  <a:lnTo>
                    <a:pt x="1746918" y="653445"/>
                  </a:lnTo>
                  <a:lnTo>
                    <a:pt x="1738527" y="662520"/>
                  </a:lnTo>
                  <a:lnTo>
                    <a:pt x="1755308" y="662520"/>
                  </a:lnTo>
                  <a:lnTo>
                    <a:pt x="1755308" y="653445"/>
                  </a:lnTo>
                  <a:close/>
                </a:path>
                <a:path w="1755775" h="671829">
                  <a:moveTo>
                    <a:pt x="16781" y="9075"/>
                  </a:moveTo>
                  <a:lnTo>
                    <a:pt x="8390" y="18151"/>
                  </a:lnTo>
                  <a:lnTo>
                    <a:pt x="16781" y="18151"/>
                  </a:lnTo>
                  <a:lnTo>
                    <a:pt x="16781" y="9075"/>
                  </a:lnTo>
                  <a:close/>
                </a:path>
                <a:path w="1755775" h="671829">
                  <a:moveTo>
                    <a:pt x="1738527" y="9075"/>
                  </a:moveTo>
                  <a:lnTo>
                    <a:pt x="16781" y="9075"/>
                  </a:lnTo>
                  <a:lnTo>
                    <a:pt x="16781" y="18151"/>
                  </a:lnTo>
                  <a:lnTo>
                    <a:pt x="1738527" y="18151"/>
                  </a:lnTo>
                  <a:lnTo>
                    <a:pt x="1738527" y="9075"/>
                  </a:lnTo>
                  <a:close/>
                </a:path>
                <a:path w="1755775" h="671829">
                  <a:moveTo>
                    <a:pt x="1755308" y="9075"/>
                  </a:moveTo>
                  <a:lnTo>
                    <a:pt x="1738527" y="9075"/>
                  </a:lnTo>
                  <a:lnTo>
                    <a:pt x="1746918" y="18151"/>
                  </a:lnTo>
                  <a:lnTo>
                    <a:pt x="1755308" y="18151"/>
                  </a:lnTo>
                  <a:lnTo>
                    <a:pt x="1755308" y="9075"/>
                  </a:lnTo>
                  <a:close/>
                </a:path>
              </a:pathLst>
            </a:custGeom>
            <a:solidFill>
              <a:srgbClr val="000000"/>
            </a:solidFill>
          </p:spPr>
          <p:txBody>
            <a:bodyPr wrap="square" lIns="0" tIns="0" rIns="0" bIns="0" rtlCol="0"/>
            <a:lstStyle/>
            <a:p>
              <a:endParaRPr/>
            </a:p>
          </p:txBody>
        </p:sp>
      </p:grpSp>
      <p:sp>
        <p:nvSpPr>
          <p:cNvPr id="226" name="object 12">
            <a:extLst>
              <a:ext uri="{FF2B5EF4-FFF2-40B4-BE49-F238E27FC236}">
                <a16:creationId xmlns:a16="http://schemas.microsoft.com/office/drawing/2014/main" id="{A0CB7010-8D26-ADC3-5E9F-4E5B8906479A}"/>
              </a:ext>
            </a:extLst>
          </p:cNvPr>
          <p:cNvSpPr txBox="1"/>
          <p:nvPr/>
        </p:nvSpPr>
        <p:spPr>
          <a:xfrm>
            <a:off x="4247375" y="3638610"/>
            <a:ext cx="1711960" cy="395621"/>
          </a:xfrm>
          <a:prstGeom prst="rect">
            <a:avLst/>
          </a:prstGeom>
        </p:spPr>
        <p:txBody>
          <a:bodyPr vert="horz" wrap="square" lIns="0" tIns="21590" rIns="0" bIns="0" rtlCol="0" anchor="t">
            <a:spAutoFit/>
          </a:bodyPr>
          <a:lstStyle/>
          <a:p>
            <a:pPr marR="39370" algn="ctr">
              <a:lnSpc>
                <a:spcPct val="89314"/>
              </a:lnSpc>
              <a:spcBef>
                <a:spcPts val="170"/>
              </a:spcBef>
            </a:pPr>
            <a:r>
              <a:rPr lang="en-US" sz="950" b="1" spc="-55" dirty="0">
                <a:latin typeface="Arial"/>
                <a:cs typeface="Arial"/>
              </a:rPr>
              <a:t>RELIEF</a:t>
            </a:r>
            <a:r>
              <a:rPr sz="950" b="1" spc="-15" dirty="0">
                <a:latin typeface="Arial"/>
                <a:cs typeface="Arial"/>
              </a:rPr>
              <a:t> </a:t>
            </a:r>
            <a:r>
              <a:rPr lang="en-US" sz="950" b="1" spc="-50" dirty="0">
                <a:latin typeface="Arial"/>
                <a:cs typeface="Arial"/>
              </a:rPr>
              <a:t>BAT</a:t>
            </a:r>
            <a:r>
              <a:rPr lang="en-US" sz="950" b="1" spc="-45" dirty="0">
                <a:latin typeface="Arial"/>
                <a:cs typeface="Arial"/>
              </a:rPr>
              <a:t>TALION</a:t>
            </a:r>
            <a:endParaRPr lang="en-US" sz="950" dirty="0">
              <a:latin typeface="Arial"/>
              <a:cs typeface="Arial"/>
            </a:endParaRPr>
          </a:p>
          <a:p>
            <a:pPr marR="38100" algn="ctr">
              <a:lnSpc>
                <a:spcPct val="87719"/>
              </a:lnSpc>
            </a:pPr>
            <a:r>
              <a:rPr sz="950" b="1" spc="-45" dirty="0">
                <a:latin typeface="Arial"/>
                <a:cs typeface="Arial"/>
              </a:rPr>
              <a:t>B16</a:t>
            </a:r>
            <a:r>
              <a:rPr sz="950" b="1" spc="-35" dirty="0">
                <a:latin typeface="Arial"/>
                <a:cs typeface="Arial"/>
              </a:rPr>
              <a:t>1</a:t>
            </a:r>
            <a:r>
              <a:rPr lang="en-US" sz="950" b="1" spc="-40" dirty="0">
                <a:latin typeface="Arial"/>
                <a:cs typeface="Arial"/>
              </a:rPr>
              <a:t>0</a:t>
            </a:r>
            <a:r>
              <a:rPr sz="950" b="1" spc="-25" dirty="0">
                <a:latin typeface="Arial"/>
                <a:cs typeface="Arial"/>
              </a:rPr>
              <a:t> </a:t>
            </a:r>
            <a:r>
              <a:rPr lang="en-US" sz="950" b="1" spc="-55" dirty="0">
                <a:latin typeface="Arial"/>
                <a:cs typeface="Arial"/>
              </a:rPr>
              <a:t>Alex Mikesell</a:t>
            </a:r>
            <a:endParaRPr sz="950" dirty="0">
              <a:latin typeface="Arial"/>
              <a:cs typeface="Arial"/>
            </a:endParaRPr>
          </a:p>
          <a:p>
            <a:pPr marR="36195" algn="ctr">
              <a:lnSpc>
                <a:spcPct val="87789"/>
              </a:lnSpc>
            </a:pPr>
            <a:r>
              <a:rPr sz="850" spc="-30" dirty="0">
                <a:latin typeface="Arial"/>
                <a:cs typeface="Arial"/>
              </a:rPr>
              <a:t>Cel</a:t>
            </a:r>
            <a:r>
              <a:rPr sz="850" spc="-15" dirty="0">
                <a:latin typeface="Arial"/>
                <a:cs typeface="Arial"/>
              </a:rPr>
              <a:t>l </a:t>
            </a:r>
            <a:r>
              <a:rPr sz="850" spc="-20" dirty="0">
                <a:latin typeface="Arial"/>
                <a:cs typeface="Arial"/>
              </a:rPr>
              <a:t>(</a:t>
            </a:r>
            <a:r>
              <a:rPr sz="850" spc="-45" dirty="0">
                <a:latin typeface="Arial"/>
                <a:cs typeface="Arial"/>
              </a:rPr>
              <a:t>4</a:t>
            </a:r>
            <a:r>
              <a:rPr sz="850" spc="-35" dirty="0">
                <a:latin typeface="Arial"/>
                <a:cs typeface="Arial"/>
              </a:rPr>
              <a:t>08</a:t>
            </a:r>
            <a:r>
              <a:rPr sz="850" spc="-20" dirty="0">
                <a:latin typeface="Arial"/>
                <a:cs typeface="Arial"/>
              </a:rPr>
              <a:t>) </a:t>
            </a:r>
            <a:r>
              <a:rPr lang="en-US" sz="850" spc="-45" dirty="0">
                <a:latin typeface="Arial"/>
                <a:cs typeface="Arial"/>
              </a:rPr>
              <a:t>415-0495</a:t>
            </a:r>
            <a:endParaRPr sz="85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487E69-F7E0-43DB-23D5-60ED377FFB4D}"/>
              </a:ext>
            </a:extLst>
          </p:cNvPr>
          <p:cNvSpPr txBox="1"/>
          <p:nvPr/>
        </p:nvSpPr>
        <p:spPr>
          <a:xfrm>
            <a:off x="436755" y="2574072"/>
            <a:ext cx="358883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t>SNOWPACK</a:t>
            </a:r>
          </a:p>
        </p:txBody>
      </p:sp>
      <p:pic>
        <p:nvPicPr>
          <p:cNvPr id="4" name="Picture 3">
            <a:extLst>
              <a:ext uri="{FF2B5EF4-FFF2-40B4-BE49-F238E27FC236}">
                <a16:creationId xmlns:a16="http://schemas.microsoft.com/office/drawing/2014/main" id="{D4266D7F-2498-CE95-6BBF-F17FD2028422}"/>
              </a:ext>
            </a:extLst>
          </p:cNvPr>
          <p:cNvPicPr>
            <a:picLocks noChangeAspect="1"/>
          </p:cNvPicPr>
          <p:nvPr/>
        </p:nvPicPr>
        <p:blipFill>
          <a:blip r:embed="rId2"/>
          <a:stretch>
            <a:fillRect/>
          </a:stretch>
        </p:blipFill>
        <p:spPr>
          <a:xfrm>
            <a:off x="4616367" y="219075"/>
            <a:ext cx="6829425" cy="6419850"/>
          </a:xfrm>
          <a:prstGeom prst="rect">
            <a:avLst/>
          </a:prstGeom>
        </p:spPr>
      </p:pic>
      <p:sp>
        <p:nvSpPr>
          <p:cNvPr id="6" name="TextBox 5">
            <a:extLst>
              <a:ext uri="{FF2B5EF4-FFF2-40B4-BE49-F238E27FC236}">
                <a16:creationId xmlns:a16="http://schemas.microsoft.com/office/drawing/2014/main" id="{0957F686-1485-2ED6-E9D0-94EAFBBB3231}"/>
              </a:ext>
            </a:extLst>
          </p:cNvPr>
          <p:cNvSpPr txBox="1"/>
          <p:nvPr/>
        </p:nvSpPr>
        <p:spPr>
          <a:xfrm>
            <a:off x="4614111" y="6579269"/>
            <a:ext cx="77463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3"/>
              </a:rPr>
              <a:t>Snow Pack Conditions - Snow Water Content Chart</a:t>
            </a:r>
            <a:r>
              <a:rPr lang="en-US" sz="1200" dirty="0"/>
              <a:t> Accessed March 4, 2025</a:t>
            </a:r>
          </a:p>
        </p:txBody>
      </p:sp>
    </p:spTree>
    <p:extLst>
      <p:ext uri="{BB962C8B-B14F-4D97-AF65-F5344CB8AC3E}">
        <p14:creationId xmlns:p14="http://schemas.microsoft.com/office/powerpoint/2010/main" val="321906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F52B1-0F9D-5DD8-266F-2C9D4D13B672}"/>
              </a:ext>
            </a:extLst>
          </p:cNvPr>
          <p:cNvSpPr txBox="1"/>
          <p:nvPr/>
        </p:nvSpPr>
        <p:spPr>
          <a:xfrm>
            <a:off x="3484756" y="297365"/>
            <a:ext cx="56053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California Drought Monitor</a:t>
            </a:r>
          </a:p>
        </p:txBody>
      </p:sp>
      <p:pic>
        <p:nvPicPr>
          <p:cNvPr id="5" name="Picture 4">
            <a:extLst>
              <a:ext uri="{FF2B5EF4-FFF2-40B4-BE49-F238E27FC236}">
                <a16:creationId xmlns:a16="http://schemas.microsoft.com/office/drawing/2014/main" id="{329AEE4C-7276-D1B5-4E79-484186218B48}"/>
              </a:ext>
            </a:extLst>
          </p:cNvPr>
          <p:cNvPicPr>
            <a:picLocks noChangeAspect="1"/>
          </p:cNvPicPr>
          <p:nvPr/>
        </p:nvPicPr>
        <p:blipFill>
          <a:blip r:embed="rId2"/>
          <a:stretch>
            <a:fillRect/>
          </a:stretch>
        </p:blipFill>
        <p:spPr>
          <a:xfrm>
            <a:off x="6098005" y="1296312"/>
            <a:ext cx="6091989" cy="4696508"/>
          </a:xfrm>
          <a:prstGeom prst="rect">
            <a:avLst/>
          </a:prstGeom>
        </p:spPr>
      </p:pic>
      <p:pic>
        <p:nvPicPr>
          <p:cNvPr id="6" name="Picture 5" descr="United States Monthly Drought Outlook Graphic - click on image to enlarge">
            <a:extLst>
              <a:ext uri="{FF2B5EF4-FFF2-40B4-BE49-F238E27FC236}">
                <a16:creationId xmlns:a16="http://schemas.microsoft.com/office/drawing/2014/main" id="{1A1AB662-49D8-98C8-A0C2-2F5CEE745DEE}"/>
              </a:ext>
            </a:extLst>
          </p:cNvPr>
          <p:cNvPicPr>
            <a:picLocks noChangeAspect="1"/>
          </p:cNvPicPr>
          <p:nvPr/>
        </p:nvPicPr>
        <p:blipFill>
          <a:blip r:embed="rId3"/>
          <a:stretch>
            <a:fillRect/>
          </a:stretch>
        </p:blipFill>
        <p:spPr>
          <a:xfrm>
            <a:off x="2006" y="1296312"/>
            <a:ext cx="6091989" cy="4696507"/>
          </a:xfrm>
          <a:prstGeom prst="rect">
            <a:avLst/>
          </a:prstGeom>
        </p:spPr>
      </p:pic>
    </p:spTree>
    <p:extLst>
      <p:ext uri="{BB962C8B-B14F-4D97-AF65-F5344CB8AC3E}">
        <p14:creationId xmlns:p14="http://schemas.microsoft.com/office/powerpoint/2010/main" val="1294922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487D9A8-9D2C-EE27-23C2-FDFE9D3CAA4A}"/>
              </a:ext>
            </a:extLst>
          </p:cNvPr>
          <p:cNvPicPr>
            <a:picLocks noChangeAspect="1"/>
          </p:cNvPicPr>
          <p:nvPr/>
        </p:nvPicPr>
        <p:blipFill>
          <a:blip r:embed="rId2"/>
          <a:stretch>
            <a:fillRect/>
          </a:stretch>
        </p:blipFill>
        <p:spPr>
          <a:xfrm>
            <a:off x="292769" y="829696"/>
            <a:ext cx="5801225" cy="2992818"/>
          </a:xfrm>
          <a:prstGeom prst="rect">
            <a:avLst/>
          </a:prstGeom>
        </p:spPr>
      </p:pic>
      <p:pic>
        <p:nvPicPr>
          <p:cNvPr id="22" name="Picture 21">
            <a:extLst>
              <a:ext uri="{FF2B5EF4-FFF2-40B4-BE49-F238E27FC236}">
                <a16:creationId xmlns:a16="http://schemas.microsoft.com/office/drawing/2014/main" id="{53FEC79F-97B1-0448-B47D-BE4E65813B80}"/>
              </a:ext>
            </a:extLst>
          </p:cNvPr>
          <p:cNvPicPr>
            <a:picLocks noChangeAspect="1"/>
          </p:cNvPicPr>
          <p:nvPr/>
        </p:nvPicPr>
        <p:blipFill>
          <a:blip r:embed="rId3"/>
          <a:stretch>
            <a:fillRect/>
          </a:stretch>
        </p:blipFill>
        <p:spPr>
          <a:xfrm>
            <a:off x="6118058" y="3838443"/>
            <a:ext cx="5781172" cy="2991114"/>
          </a:xfrm>
          <a:prstGeom prst="rect">
            <a:avLst/>
          </a:prstGeom>
        </p:spPr>
      </p:pic>
      <p:pic>
        <p:nvPicPr>
          <p:cNvPr id="21" name="Picture 20">
            <a:extLst>
              <a:ext uri="{FF2B5EF4-FFF2-40B4-BE49-F238E27FC236}">
                <a16:creationId xmlns:a16="http://schemas.microsoft.com/office/drawing/2014/main" id="{548DA3EF-2DA4-2A75-EA58-B2B36AD01AD4}"/>
              </a:ext>
            </a:extLst>
          </p:cNvPr>
          <p:cNvPicPr>
            <a:picLocks noChangeAspect="1"/>
          </p:cNvPicPr>
          <p:nvPr/>
        </p:nvPicPr>
        <p:blipFill>
          <a:blip r:embed="rId4"/>
          <a:stretch>
            <a:fillRect/>
          </a:stretch>
        </p:blipFill>
        <p:spPr>
          <a:xfrm>
            <a:off x="6118059" y="839723"/>
            <a:ext cx="5781172" cy="2992819"/>
          </a:xfrm>
          <a:prstGeom prst="rect">
            <a:avLst/>
          </a:prstGeom>
        </p:spPr>
      </p:pic>
      <p:sp>
        <p:nvSpPr>
          <p:cNvPr id="6" name="TextBox 5">
            <a:extLst>
              <a:ext uri="{FF2B5EF4-FFF2-40B4-BE49-F238E27FC236}">
                <a16:creationId xmlns:a16="http://schemas.microsoft.com/office/drawing/2014/main" id="{81C42175-201E-8481-54F1-39C42DFE2C4C}"/>
              </a:ext>
            </a:extLst>
          </p:cNvPr>
          <p:cNvSpPr txBox="1"/>
          <p:nvPr/>
        </p:nvSpPr>
        <p:spPr>
          <a:xfrm>
            <a:off x="3812518" y="3860"/>
            <a:ext cx="45645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Fuel Moisture Levels</a:t>
            </a:r>
          </a:p>
        </p:txBody>
      </p:sp>
      <p:sp>
        <p:nvSpPr>
          <p:cNvPr id="7" name="TextBox 6">
            <a:extLst>
              <a:ext uri="{FF2B5EF4-FFF2-40B4-BE49-F238E27FC236}">
                <a16:creationId xmlns:a16="http://schemas.microsoft.com/office/drawing/2014/main" id="{CDAA9D0D-D188-600F-3ED0-B9EFEEDB7A95}"/>
              </a:ext>
            </a:extLst>
          </p:cNvPr>
          <p:cNvSpPr txBox="1"/>
          <p:nvPr/>
        </p:nvSpPr>
        <p:spPr>
          <a:xfrm>
            <a:off x="2290753" y="484236"/>
            <a:ext cx="1800727" cy="3485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1,000 Hour Fuels</a:t>
            </a:r>
          </a:p>
        </p:txBody>
      </p:sp>
      <p:sp>
        <p:nvSpPr>
          <p:cNvPr id="8" name="TextBox 7">
            <a:extLst>
              <a:ext uri="{FF2B5EF4-FFF2-40B4-BE49-F238E27FC236}">
                <a16:creationId xmlns:a16="http://schemas.microsoft.com/office/drawing/2014/main" id="{B4818AE2-2CEB-A714-F1B3-1621C4558EDF}"/>
              </a:ext>
            </a:extLst>
          </p:cNvPr>
          <p:cNvSpPr txBox="1"/>
          <p:nvPr/>
        </p:nvSpPr>
        <p:spPr>
          <a:xfrm>
            <a:off x="8111330" y="483788"/>
            <a:ext cx="1800727"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100 Hour Fuels</a:t>
            </a:r>
          </a:p>
        </p:txBody>
      </p:sp>
      <p:sp>
        <p:nvSpPr>
          <p:cNvPr id="9" name="TextBox 8">
            <a:extLst>
              <a:ext uri="{FF2B5EF4-FFF2-40B4-BE49-F238E27FC236}">
                <a16:creationId xmlns:a16="http://schemas.microsoft.com/office/drawing/2014/main" id="{E2B4B929-2141-EFA2-5919-88C66BA85A3E}"/>
              </a:ext>
            </a:extLst>
          </p:cNvPr>
          <p:cNvSpPr txBox="1"/>
          <p:nvPr/>
        </p:nvSpPr>
        <p:spPr>
          <a:xfrm>
            <a:off x="10336922" y="1533828"/>
            <a:ext cx="1402815" cy="37494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Bay Marine</a:t>
            </a:r>
          </a:p>
        </p:txBody>
      </p:sp>
      <p:sp>
        <p:nvSpPr>
          <p:cNvPr id="23" name="TextBox 22">
            <a:extLst>
              <a:ext uri="{FF2B5EF4-FFF2-40B4-BE49-F238E27FC236}">
                <a16:creationId xmlns:a16="http://schemas.microsoft.com/office/drawing/2014/main" id="{547A1F16-A8F4-262F-B88F-18AB432BC0EC}"/>
              </a:ext>
            </a:extLst>
          </p:cNvPr>
          <p:cNvSpPr txBox="1"/>
          <p:nvPr/>
        </p:nvSpPr>
        <p:spPr>
          <a:xfrm>
            <a:off x="4250948" y="1533828"/>
            <a:ext cx="1402815" cy="37494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Bay Marine</a:t>
            </a:r>
          </a:p>
        </p:txBody>
      </p:sp>
      <p:sp>
        <p:nvSpPr>
          <p:cNvPr id="24" name="TextBox 23">
            <a:extLst>
              <a:ext uri="{FF2B5EF4-FFF2-40B4-BE49-F238E27FC236}">
                <a16:creationId xmlns:a16="http://schemas.microsoft.com/office/drawing/2014/main" id="{D48C3DCC-4882-C825-4358-2873807E3248}"/>
              </a:ext>
            </a:extLst>
          </p:cNvPr>
          <p:cNvSpPr txBox="1"/>
          <p:nvPr/>
        </p:nvSpPr>
        <p:spPr>
          <a:xfrm>
            <a:off x="9835607" y="4281038"/>
            <a:ext cx="19041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Diablo/SC Mtns</a:t>
            </a:r>
            <a:endParaRPr lang="en-US" dirty="0"/>
          </a:p>
        </p:txBody>
      </p:sp>
      <p:pic>
        <p:nvPicPr>
          <p:cNvPr id="26" name="Picture 25">
            <a:extLst>
              <a:ext uri="{FF2B5EF4-FFF2-40B4-BE49-F238E27FC236}">
                <a16:creationId xmlns:a16="http://schemas.microsoft.com/office/drawing/2014/main" id="{93151EBA-D00B-2C7B-DB82-052D84816938}"/>
              </a:ext>
            </a:extLst>
          </p:cNvPr>
          <p:cNvPicPr>
            <a:picLocks noChangeAspect="1"/>
          </p:cNvPicPr>
          <p:nvPr/>
        </p:nvPicPr>
        <p:blipFill>
          <a:blip r:embed="rId5"/>
          <a:stretch>
            <a:fillRect/>
          </a:stretch>
        </p:blipFill>
        <p:spPr>
          <a:xfrm>
            <a:off x="292769" y="3828416"/>
            <a:ext cx="5801225" cy="3031219"/>
          </a:xfrm>
          <a:prstGeom prst="rect">
            <a:avLst/>
          </a:prstGeom>
        </p:spPr>
      </p:pic>
      <p:sp>
        <p:nvSpPr>
          <p:cNvPr id="27" name="TextBox 26">
            <a:extLst>
              <a:ext uri="{FF2B5EF4-FFF2-40B4-BE49-F238E27FC236}">
                <a16:creationId xmlns:a16="http://schemas.microsoft.com/office/drawing/2014/main" id="{30FB369F-5A16-2C96-20A9-2256A6EAE13E}"/>
              </a:ext>
            </a:extLst>
          </p:cNvPr>
          <p:cNvSpPr txBox="1"/>
          <p:nvPr/>
        </p:nvSpPr>
        <p:spPr>
          <a:xfrm>
            <a:off x="4060448" y="4281038"/>
            <a:ext cx="19041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Diablo/SC Mtns</a:t>
            </a:r>
            <a:endParaRPr lang="en-US" dirty="0"/>
          </a:p>
        </p:txBody>
      </p:sp>
    </p:spTree>
    <p:extLst>
      <p:ext uri="{BB962C8B-B14F-4D97-AF65-F5344CB8AC3E}">
        <p14:creationId xmlns:p14="http://schemas.microsoft.com/office/powerpoint/2010/main" val="70220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82E99-16AD-12FD-6308-F470A0C39CDC}"/>
              </a:ext>
            </a:extLst>
          </p:cNvPr>
          <p:cNvSpPr txBox="1"/>
          <p:nvPr/>
        </p:nvSpPr>
        <p:spPr>
          <a:xfrm>
            <a:off x="2797098" y="269488"/>
            <a:ext cx="68319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Energy Release Components (ERC)</a:t>
            </a:r>
          </a:p>
        </p:txBody>
      </p:sp>
      <p:pic>
        <p:nvPicPr>
          <p:cNvPr id="9" name="Picture 8">
            <a:extLst>
              <a:ext uri="{FF2B5EF4-FFF2-40B4-BE49-F238E27FC236}">
                <a16:creationId xmlns:a16="http://schemas.microsoft.com/office/drawing/2014/main" id="{5C50D790-3D56-4EB1-029C-5E6AE4FB06F4}"/>
              </a:ext>
            </a:extLst>
          </p:cNvPr>
          <p:cNvPicPr>
            <a:picLocks noChangeAspect="1"/>
          </p:cNvPicPr>
          <p:nvPr/>
        </p:nvPicPr>
        <p:blipFill>
          <a:blip r:embed="rId2"/>
          <a:stretch>
            <a:fillRect/>
          </a:stretch>
        </p:blipFill>
        <p:spPr>
          <a:xfrm>
            <a:off x="22059" y="1715624"/>
            <a:ext cx="6051882" cy="3115935"/>
          </a:xfrm>
          <a:prstGeom prst="rect">
            <a:avLst/>
          </a:prstGeom>
        </p:spPr>
      </p:pic>
      <p:pic>
        <p:nvPicPr>
          <p:cNvPr id="10" name="Picture 9">
            <a:extLst>
              <a:ext uri="{FF2B5EF4-FFF2-40B4-BE49-F238E27FC236}">
                <a16:creationId xmlns:a16="http://schemas.microsoft.com/office/drawing/2014/main" id="{B57CF0F0-9547-72C7-4487-89B72BA97205}"/>
              </a:ext>
            </a:extLst>
          </p:cNvPr>
          <p:cNvPicPr>
            <a:picLocks noChangeAspect="1"/>
          </p:cNvPicPr>
          <p:nvPr/>
        </p:nvPicPr>
        <p:blipFill>
          <a:blip r:embed="rId3"/>
          <a:stretch>
            <a:fillRect/>
          </a:stretch>
        </p:blipFill>
        <p:spPr>
          <a:xfrm>
            <a:off x="6118058" y="1715624"/>
            <a:ext cx="6051882" cy="3115935"/>
          </a:xfrm>
          <a:prstGeom prst="rect">
            <a:avLst/>
          </a:prstGeom>
        </p:spPr>
      </p:pic>
    </p:spTree>
    <p:extLst>
      <p:ext uri="{BB962C8B-B14F-4D97-AF65-F5344CB8AC3E}">
        <p14:creationId xmlns:p14="http://schemas.microsoft.com/office/powerpoint/2010/main" val="865482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AA?CPC ENSO Forecast Image">
            <a:extLst>
              <a:ext uri="{FF2B5EF4-FFF2-40B4-BE49-F238E27FC236}">
                <a16:creationId xmlns:a16="http://schemas.microsoft.com/office/drawing/2014/main" id="{5171E1D0-E054-5CBD-6ADD-7828D6412AF9}"/>
              </a:ext>
            </a:extLst>
          </p:cNvPr>
          <p:cNvPicPr>
            <a:picLocks noChangeAspect="1"/>
          </p:cNvPicPr>
          <p:nvPr/>
        </p:nvPicPr>
        <p:blipFill>
          <a:blip r:embed="rId2"/>
          <a:stretch>
            <a:fillRect/>
          </a:stretch>
        </p:blipFill>
        <p:spPr>
          <a:xfrm>
            <a:off x="2358190" y="1315453"/>
            <a:ext cx="7245015" cy="4227094"/>
          </a:xfrm>
          <a:prstGeom prst="rect">
            <a:avLst/>
          </a:prstGeom>
        </p:spPr>
      </p:pic>
      <p:pic>
        <p:nvPicPr>
          <p:cNvPr id="3" name="Picture 2">
            <a:extLst>
              <a:ext uri="{FF2B5EF4-FFF2-40B4-BE49-F238E27FC236}">
                <a16:creationId xmlns:a16="http://schemas.microsoft.com/office/drawing/2014/main" id="{D8486538-22C9-99E3-CFA7-2F0A6F515576}"/>
              </a:ext>
            </a:extLst>
          </p:cNvPr>
          <p:cNvPicPr>
            <a:picLocks noChangeAspect="1"/>
          </p:cNvPicPr>
          <p:nvPr/>
        </p:nvPicPr>
        <p:blipFill>
          <a:blip r:embed="rId3"/>
          <a:stretch>
            <a:fillRect/>
          </a:stretch>
        </p:blipFill>
        <p:spPr>
          <a:xfrm>
            <a:off x="4820117" y="5355282"/>
            <a:ext cx="222518" cy="806412"/>
          </a:xfrm>
          <a:prstGeom prst="rect">
            <a:avLst/>
          </a:prstGeom>
        </p:spPr>
      </p:pic>
      <p:sp>
        <p:nvSpPr>
          <p:cNvPr id="7" name="TextBox 6">
            <a:extLst>
              <a:ext uri="{FF2B5EF4-FFF2-40B4-BE49-F238E27FC236}">
                <a16:creationId xmlns:a16="http://schemas.microsoft.com/office/drawing/2014/main" id="{F760D688-A4E4-2895-075E-B8CF7F0E954D}"/>
              </a:ext>
            </a:extLst>
          </p:cNvPr>
          <p:cNvSpPr txBox="1"/>
          <p:nvPr/>
        </p:nvSpPr>
        <p:spPr>
          <a:xfrm>
            <a:off x="2194192" y="211156"/>
            <a:ext cx="72509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El Nino Southern Oscillation (ENSO)</a:t>
            </a:r>
          </a:p>
        </p:txBody>
      </p:sp>
      <p:sp>
        <p:nvSpPr>
          <p:cNvPr id="5" name="TextBox 4">
            <a:extLst>
              <a:ext uri="{FF2B5EF4-FFF2-40B4-BE49-F238E27FC236}">
                <a16:creationId xmlns:a16="http://schemas.microsoft.com/office/drawing/2014/main" id="{9F311CFF-29C3-F572-BE9A-EBC62969C339}"/>
              </a:ext>
            </a:extLst>
          </p:cNvPr>
          <p:cNvSpPr txBox="1"/>
          <p:nvPr/>
        </p:nvSpPr>
        <p:spPr>
          <a:xfrm>
            <a:off x="0" y="6296526"/>
            <a:ext cx="121919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La Niña conditions are expected to persist in the near-term, with a transition to ENSO-neutral likely during March-May 2025 (66% chance).</a:t>
            </a:r>
          </a:p>
        </p:txBody>
      </p:sp>
    </p:spTree>
    <p:extLst>
      <p:ext uri="{BB962C8B-B14F-4D97-AF65-F5344CB8AC3E}">
        <p14:creationId xmlns:p14="http://schemas.microsoft.com/office/powerpoint/2010/main" val="1192248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9B006-D64F-D960-719D-7FA8205AC8D9}"/>
              </a:ext>
            </a:extLst>
          </p:cNvPr>
          <p:cNvSpPr txBox="1"/>
          <p:nvPr/>
        </p:nvSpPr>
        <p:spPr>
          <a:xfrm>
            <a:off x="3224561" y="511097"/>
            <a:ext cx="49827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t>Weather Recap</a:t>
            </a:r>
          </a:p>
        </p:txBody>
      </p:sp>
      <p:sp>
        <p:nvSpPr>
          <p:cNvPr id="3" name="TextBox 2">
            <a:extLst>
              <a:ext uri="{FF2B5EF4-FFF2-40B4-BE49-F238E27FC236}">
                <a16:creationId xmlns:a16="http://schemas.microsoft.com/office/drawing/2014/main" id="{261349D9-DE34-0DD8-AA19-AFF773E423E7}"/>
              </a:ext>
            </a:extLst>
          </p:cNvPr>
          <p:cNvSpPr txBox="1"/>
          <p:nvPr/>
        </p:nvSpPr>
        <p:spPr>
          <a:xfrm>
            <a:off x="412596" y="1525761"/>
            <a:ext cx="1136680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 Active jet stream periods creating cool/moist weather expected during most of March. </a:t>
            </a:r>
            <a:endParaRPr lang="en-US" dirty="0">
              <a:ea typeface="+mn-lt"/>
              <a:cs typeface="+mn-lt"/>
            </a:endParaRPr>
          </a:p>
          <a:p>
            <a:endParaRPr lang="en-US" sz="2400" dirty="0">
              <a:ea typeface="+mn-lt"/>
              <a:cs typeface="+mn-lt"/>
            </a:endParaRPr>
          </a:p>
          <a:p>
            <a:r>
              <a:rPr lang="en-US" sz="2400" dirty="0">
                <a:ea typeface="+mn-lt"/>
                <a:cs typeface="+mn-lt"/>
              </a:rPr>
              <a:t>• April is expected to be the transition month with timely moisture intrusions and near to above normal precipitation while May and June trend warmer and drier than normal. </a:t>
            </a:r>
            <a:endParaRPr lang="en-US">
              <a:ea typeface="+mn-lt"/>
              <a:cs typeface="+mn-lt"/>
            </a:endParaRPr>
          </a:p>
          <a:p>
            <a:endParaRPr lang="en-US" sz="2400" dirty="0">
              <a:ea typeface="+mn-lt"/>
              <a:cs typeface="+mn-lt"/>
            </a:endParaRPr>
          </a:p>
          <a:p>
            <a:r>
              <a:rPr lang="en-US" sz="2400" dirty="0">
                <a:ea typeface="+mn-lt"/>
                <a:cs typeface="+mn-lt"/>
              </a:rPr>
              <a:t>• Transitional green-up and snow cover will serve as fire spread barriers during this period. </a:t>
            </a:r>
            <a:endParaRPr lang="en-US">
              <a:ea typeface="+mn-lt"/>
              <a:cs typeface="+mn-lt"/>
            </a:endParaRPr>
          </a:p>
          <a:p>
            <a:endParaRPr lang="en-US" sz="2400" dirty="0">
              <a:ea typeface="+mn-lt"/>
              <a:cs typeface="+mn-lt"/>
            </a:endParaRPr>
          </a:p>
          <a:p>
            <a:r>
              <a:rPr lang="en-US" sz="2400" dirty="0">
                <a:ea typeface="+mn-lt"/>
                <a:cs typeface="+mn-lt"/>
              </a:rPr>
              <a:t>• Extended flammable fuel alignments in terms of cured grasses and critically dry dead fuels will be possible across the lowlands during June but confidence is not high enough at this time to warrant an above normal outlook. </a:t>
            </a:r>
            <a:endParaRPr lang="en-US">
              <a:ea typeface="+mn-lt"/>
              <a:cs typeface="+mn-lt"/>
            </a:endParaRPr>
          </a:p>
          <a:p>
            <a:endParaRPr lang="en-US" sz="2400" dirty="0">
              <a:ea typeface="+mn-lt"/>
              <a:cs typeface="+mn-lt"/>
            </a:endParaRPr>
          </a:p>
          <a:p>
            <a:r>
              <a:rPr lang="en-US" sz="2400" dirty="0">
                <a:ea typeface="+mn-lt"/>
                <a:cs typeface="+mn-lt"/>
              </a:rPr>
              <a:t>• Significant Fire Potential is projected to be normal from March through June and June historically represents the month when large fire activity increases. </a:t>
            </a:r>
            <a:endParaRPr lang="en-US">
              <a:ea typeface="+mn-lt"/>
              <a:cs typeface="+mn-lt"/>
            </a:endParaRPr>
          </a:p>
        </p:txBody>
      </p:sp>
      <p:sp>
        <p:nvSpPr>
          <p:cNvPr id="4" name="TextBox 3">
            <a:extLst>
              <a:ext uri="{FF2B5EF4-FFF2-40B4-BE49-F238E27FC236}">
                <a16:creationId xmlns:a16="http://schemas.microsoft.com/office/drawing/2014/main" id="{3D5FEBE4-D19F-A244-9CD0-EEAB565FE137}"/>
              </a:ext>
            </a:extLst>
          </p:cNvPr>
          <p:cNvSpPr txBox="1"/>
          <p:nvPr/>
        </p:nvSpPr>
        <p:spPr>
          <a:xfrm>
            <a:off x="9376611" y="64188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hlinkClick r:id="rId2"/>
              </a:rPr>
              <a:t>Outlook_NOps.pdf</a:t>
            </a:r>
            <a:endParaRPr lang="en-US"/>
          </a:p>
        </p:txBody>
      </p:sp>
    </p:spTree>
    <p:extLst>
      <p:ext uri="{BB962C8B-B14F-4D97-AF65-F5344CB8AC3E}">
        <p14:creationId xmlns:p14="http://schemas.microsoft.com/office/powerpoint/2010/main" val="3721657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44AD65-1444-A6CC-6173-04663D5F44E3}"/>
              </a:ext>
            </a:extLst>
          </p:cNvPr>
          <p:cNvPicPr>
            <a:picLocks noChangeAspect="1"/>
          </p:cNvPicPr>
          <p:nvPr/>
        </p:nvPicPr>
        <p:blipFill>
          <a:blip r:embed="rId2"/>
          <a:stretch>
            <a:fillRect/>
          </a:stretch>
        </p:blipFill>
        <p:spPr>
          <a:xfrm>
            <a:off x="2000512" y="1124712"/>
            <a:ext cx="8190975" cy="4608576"/>
          </a:xfrm>
          <a:prstGeom prst="rect">
            <a:avLst/>
          </a:prstGeom>
        </p:spPr>
      </p:pic>
    </p:spTree>
    <p:extLst>
      <p:ext uri="{BB962C8B-B14F-4D97-AF65-F5344CB8AC3E}">
        <p14:creationId xmlns:p14="http://schemas.microsoft.com/office/powerpoint/2010/main" val="291031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EEA5B-7E95-4BC7-FF35-F3DA41A4BB23}"/>
              </a:ext>
            </a:extLst>
          </p:cNvPr>
          <p:cNvSpPr txBox="1"/>
          <p:nvPr/>
        </p:nvSpPr>
        <p:spPr>
          <a:xfrm>
            <a:off x="2704171" y="315950"/>
            <a:ext cx="75289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Assistance by Hire to CAL FIRE</a:t>
            </a:r>
          </a:p>
        </p:txBody>
      </p:sp>
      <p:pic>
        <p:nvPicPr>
          <p:cNvPr id="7" name="Picture 6" descr="Text">
            <a:extLst>
              <a:ext uri="{FF2B5EF4-FFF2-40B4-BE49-F238E27FC236}">
                <a16:creationId xmlns:a16="http://schemas.microsoft.com/office/drawing/2014/main" id="{9CC121D1-9EA7-1B67-6D7F-47A8A1590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64" y="1152291"/>
            <a:ext cx="4726147" cy="5454805"/>
          </a:xfrm>
          <a:prstGeom prst="rect">
            <a:avLst/>
          </a:prstGeom>
        </p:spPr>
      </p:pic>
      <p:pic>
        <p:nvPicPr>
          <p:cNvPr id="9" name="Picture 8" descr="Text, letter&#10;&#10;AI-generated content may be incorrect.">
            <a:extLst>
              <a:ext uri="{FF2B5EF4-FFF2-40B4-BE49-F238E27FC236}">
                <a16:creationId xmlns:a16="http://schemas.microsoft.com/office/drawing/2014/main" id="{10CEF7C8-7D9B-E1EC-E962-E8D2F13D2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0" y="1152291"/>
            <a:ext cx="4726146" cy="5454806"/>
          </a:xfrm>
          <a:prstGeom prst="rect">
            <a:avLst/>
          </a:prstGeom>
        </p:spPr>
      </p:pic>
    </p:spTree>
    <p:extLst>
      <p:ext uri="{BB962C8B-B14F-4D97-AF65-F5344CB8AC3E}">
        <p14:creationId xmlns:p14="http://schemas.microsoft.com/office/powerpoint/2010/main" val="371378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37019" y="1573911"/>
            <a:ext cx="4097654" cy="3166893"/>
          </a:xfrm>
          <a:prstGeom prst="rect">
            <a:avLst/>
          </a:prstGeom>
        </p:spPr>
        <p:txBody>
          <a:bodyPr vert="horz" wrap="square" lIns="0" tIns="16510" rIns="0" bIns="0" rtlCol="0" anchor="t">
            <a:spAutoFit/>
          </a:bodyPr>
          <a:lstStyle/>
          <a:p>
            <a:pPr marL="498475">
              <a:lnSpc>
                <a:spcPct val="100000"/>
              </a:lnSpc>
              <a:spcBef>
                <a:spcPts val="130"/>
              </a:spcBef>
            </a:pPr>
            <a:r>
              <a:rPr sz="2750" dirty="0">
                <a:latin typeface="Gill Sans MT"/>
                <a:cs typeface="Gill Sans MT"/>
              </a:rPr>
              <a:t>HIGH</a:t>
            </a:r>
            <a:r>
              <a:rPr sz="2750" spc="114" dirty="0">
                <a:latin typeface="Gill Sans MT"/>
                <a:cs typeface="Gill Sans MT"/>
              </a:rPr>
              <a:t> </a:t>
            </a:r>
            <a:r>
              <a:rPr sz="2750" spc="-55" dirty="0">
                <a:latin typeface="Gill Sans MT"/>
                <a:cs typeface="Gill Sans MT"/>
              </a:rPr>
              <a:t>DISPATCH</a:t>
            </a:r>
            <a:r>
              <a:rPr sz="2750" spc="120" dirty="0">
                <a:latin typeface="Gill Sans MT"/>
                <a:cs typeface="Gill Sans MT"/>
              </a:rPr>
              <a:t> </a:t>
            </a:r>
            <a:r>
              <a:rPr sz="2750" spc="15" dirty="0">
                <a:latin typeface="Gill Sans MT"/>
                <a:cs typeface="Gill Sans MT"/>
              </a:rPr>
              <a:t>LEVEL</a:t>
            </a:r>
            <a:endParaRPr sz="2750" dirty="0">
              <a:latin typeface="Gill Sans MT"/>
              <a:cs typeface="Gill Sans MT"/>
            </a:endParaRPr>
          </a:p>
          <a:p>
            <a:pPr marL="12700">
              <a:lnSpc>
                <a:spcPct val="90593"/>
              </a:lnSpc>
              <a:spcBef>
                <a:spcPts val="50"/>
              </a:spcBef>
            </a:pPr>
            <a:r>
              <a:rPr lang="en-US" sz="2400" spc="5" dirty="0">
                <a:latin typeface="Gill Sans MT"/>
                <a:cs typeface="Gill Sans MT"/>
              </a:rPr>
              <a:t>1</a:t>
            </a:r>
            <a:r>
              <a:rPr sz="2400" spc="5" dirty="0">
                <a:latin typeface="Gill Sans MT"/>
                <a:cs typeface="Gill Sans MT"/>
              </a:rPr>
              <a:t> </a:t>
            </a:r>
            <a:r>
              <a:rPr sz="2400" dirty="0">
                <a:latin typeface="Gill Sans MT"/>
                <a:cs typeface="Gill Sans MT"/>
              </a:rPr>
              <a:t>B</a:t>
            </a:r>
            <a:r>
              <a:rPr sz="2400" spc="20" dirty="0">
                <a:latin typeface="Gill Sans MT"/>
                <a:cs typeface="Gill Sans MT"/>
              </a:rPr>
              <a:t>atta</a:t>
            </a:r>
            <a:r>
              <a:rPr sz="2400" spc="-5" dirty="0">
                <a:latin typeface="Gill Sans MT"/>
                <a:cs typeface="Gill Sans MT"/>
              </a:rPr>
              <a:t>li</a:t>
            </a:r>
            <a:r>
              <a:rPr sz="2400" spc="20" dirty="0">
                <a:latin typeface="Gill Sans MT"/>
                <a:cs typeface="Gill Sans MT"/>
              </a:rPr>
              <a:t>o</a:t>
            </a:r>
            <a:r>
              <a:rPr sz="2400" dirty="0">
                <a:latin typeface="Gill Sans MT"/>
                <a:cs typeface="Gill Sans MT"/>
              </a:rPr>
              <a:t>n</a:t>
            </a:r>
            <a:r>
              <a:rPr sz="2400" spc="-145" dirty="0">
                <a:latin typeface="Gill Sans MT"/>
                <a:cs typeface="Gill Sans MT"/>
              </a:rPr>
              <a:t> </a:t>
            </a:r>
            <a:r>
              <a:rPr sz="2400" spc="20" dirty="0">
                <a:latin typeface="Gill Sans MT"/>
                <a:cs typeface="Gill Sans MT"/>
              </a:rPr>
              <a:t>C</a:t>
            </a:r>
            <a:r>
              <a:rPr sz="2400" dirty="0">
                <a:latin typeface="Gill Sans MT"/>
                <a:cs typeface="Gill Sans MT"/>
              </a:rPr>
              <a:t>hi</a:t>
            </a:r>
            <a:r>
              <a:rPr sz="2400" spc="-25" dirty="0">
                <a:latin typeface="Gill Sans MT"/>
                <a:cs typeface="Gill Sans MT"/>
              </a:rPr>
              <a:t>e</a:t>
            </a:r>
            <a:r>
              <a:rPr sz="2400" dirty="0">
                <a:latin typeface="Gill Sans MT"/>
                <a:cs typeface="Gill Sans MT"/>
              </a:rPr>
              <a:t>f</a:t>
            </a:r>
          </a:p>
          <a:p>
            <a:pPr marL="12065">
              <a:lnSpc>
                <a:spcPct val="90119"/>
              </a:lnSpc>
              <a:tabLst>
                <a:tab pos="222885" algn="l"/>
              </a:tabLst>
            </a:pPr>
            <a:r>
              <a:rPr lang="en-US" sz="2400" spc="-25" dirty="0">
                <a:latin typeface="Gill Sans MT"/>
                <a:cs typeface="Gill Sans MT"/>
              </a:rPr>
              <a:t>1 A</a:t>
            </a:r>
            <a:r>
              <a:rPr lang="en-US" sz="2400" spc="-5" dirty="0">
                <a:latin typeface="Gill Sans MT"/>
                <a:cs typeface="Gill Sans MT"/>
              </a:rPr>
              <a:t>i</a:t>
            </a:r>
            <a:r>
              <a:rPr lang="en-US" sz="2400" dirty="0">
                <a:latin typeface="Gill Sans MT"/>
                <a:cs typeface="Gill Sans MT"/>
              </a:rPr>
              <a:t>r</a:t>
            </a:r>
            <a:r>
              <a:rPr sz="2400" spc="-275" dirty="0">
                <a:latin typeface="Gill Sans MT"/>
                <a:cs typeface="Gill Sans MT"/>
              </a:rPr>
              <a:t> </a:t>
            </a:r>
            <a:r>
              <a:rPr sz="2400" spc="-25" dirty="0">
                <a:latin typeface="Gill Sans MT"/>
                <a:cs typeface="Gill Sans MT"/>
              </a:rPr>
              <a:t>A</a:t>
            </a:r>
            <a:r>
              <a:rPr sz="2400" spc="20" dirty="0">
                <a:latin typeface="Gill Sans MT"/>
                <a:cs typeface="Gill Sans MT"/>
              </a:rPr>
              <a:t>tta</a:t>
            </a:r>
            <a:r>
              <a:rPr sz="2400" dirty="0">
                <a:latin typeface="Gill Sans MT"/>
                <a:cs typeface="Gill Sans MT"/>
              </a:rPr>
              <a:t>ck</a:t>
            </a:r>
          </a:p>
          <a:p>
            <a:pPr marL="12065">
              <a:lnSpc>
                <a:spcPct val="90435"/>
              </a:lnSpc>
              <a:tabLst>
                <a:tab pos="222885" algn="l"/>
              </a:tabLst>
            </a:pPr>
            <a:r>
              <a:rPr lang="en-US" sz="2400" spc="-25" dirty="0">
                <a:latin typeface="Gill Sans MT"/>
                <a:cs typeface="Gill Sans MT"/>
              </a:rPr>
              <a:t>2 A</a:t>
            </a:r>
            <a:r>
              <a:rPr lang="en-US" sz="2400" spc="-5" dirty="0">
                <a:latin typeface="Gill Sans MT"/>
                <a:cs typeface="Gill Sans MT"/>
              </a:rPr>
              <a:t>i</a:t>
            </a:r>
            <a:r>
              <a:rPr lang="en-US" sz="2400" dirty="0">
                <a:latin typeface="Gill Sans MT"/>
                <a:cs typeface="Gill Sans MT"/>
              </a:rPr>
              <a:t>r</a:t>
            </a:r>
            <a:r>
              <a:rPr sz="2400" spc="-350" dirty="0">
                <a:latin typeface="Gill Sans MT"/>
                <a:cs typeface="Gill Sans MT"/>
              </a:rPr>
              <a:t> </a:t>
            </a:r>
            <a:r>
              <a:rPr lang="en-US" sz="2400" spc="-325" dirty="0">
                <a:latin typeface="Gill Sans MT"/>
                <a:cs typeface="Gill Sans MT"/>
              </a:rPr>
              <a:t>T</a:t>
            </a:r>
            <a:r>
              <a:rPr lang="en-US" sz="2400" spc="20" dirty="0">
                <a:latin typeface="Gill Sans MT"/>
                <a:cs typeface="Gill Sans MT"/>
              </a:rPr>
              <a:t>a</a:t>
            </a:r>
            <a:r>
              <a:rPr lang="en-US" sz="2400" dirty="0">
                <a:latin typeface="Gill Sans MT"/>
                <a:cs typeface="Gill Sans MT"/>
              </a:rPr>
              <a:t>n</a:t>
            </a:r>
            <a:r>
              <a:rPr lang="en-US" sz="2400" spc="-100" dirty="0">
                <a:latin typeface="Gill Sans MT"/>
                <a:cs typeface="Gill Sans MT"/>
              </a:rPr>
              <a:t>k</a:t>
            </a:r>
            <a:r>
              <a:rPr lang="en-US" sz="2400" spc="-25" dirty="0">
                <a:latin typeface="Gill Sans MT"/>
                <a:cs typeface="Gill Sans MT"/>
              </a:rPr>
              <a:t>e</a:t>
            </a:r>
            <a:r>
              <a:rPr lang="en-US" sz="2400" spc="20" dirty="0">
                <a:latin typeface="Gill Sans MT"/>
                <a:cs typeface="Gill Sans MT"/>
              </a:rPr>
              <a:t>rs</a:t>
            </a:r>
            <a:endParaRPr sz="2400" dirty="0">
              <a:latin typeface="Gill Sans MT"/>
              <a:cs typeface="Gill Sans MT"/>
            </a:endParaRPr>
          </a:p>
          <a:p>
            <a:pPr marL="12700">
              <a:lnSpc>
                <a:spcPct val="90435"/>
              </a:lnSpc>
              <a:spcBef>
                <a:spcPts val="50"/>
              </a:spcBef>
            </a:pPr>
            <a:r>
              <a:rPr sz="2400" dirty="0">
                <a:latin typeface="Gill Sans MT"/>
                <a:cs typeface="Gill Sans MT"/>
              </a:rPr>
              <a:t>1</a:t>
            </a:r>
            <a:r>
              <a:rPr sz="2400" spc="-80" dirty="0">
                <a:latin typeface="Gill Sans MT"/>
                <a:cs typeface="Gill Sans MT"/>
              </a:rPr>
              <a:t> </a:t>
            </a:r>
            <a:r>
              <a:rPr sz="2400" spc="5" dirty="0">
                <a:latin typeface="Gill Sans MT"/>
                <a:cs typeface="Gill Sans MT"/>
              </a:rPr>
              <a:t>Copter</a:t>
            </a:r>
            <a:endParaRPr sz="2400" dirty="0">
              <a:latin typeface="Gill Sans MT"/>
              <a:cs typeface="Gill Sans MT"/>
            </a:endParaRPr>
          </a:p>
          <a:p>
            <a:pPr marL="12700">
              <a:lnSpc>
                <a:spcPct val="90435"/>
              </a:lnSpc>
            </a:pPr>
            <a:r>
              <a:rPr sz="2400" dirty="0">
                <a:latin typeface="Gill Sans MT"/>
                <a:cs typeface="Gill Sans MT"/>
              </a:rPr>
              <a:t>8</a:t>
            </a:r>
            <a:r>
              <a:rPr sz="2400" spc="-100" dirty="0">
                <a:latin typeface="Gill Sans MT"/>
                <a:cs typeface="Gill Sans MT"/>
              </a:rPr>
              <a:t> </a:t>
            </a:r>
            <a:r>
              <a:rPr sz="2400" dirty="0">
                <a:latin typeface="Gill Sans MT"/>
                <a:cs typeface="Gill Sans MT"/>
              </a:rPr>
              <a:t>Engines</a:t>
            </a:r>
          </a:p>
          <a:p>
            <a:pPr marL="12700">
              <a:lnSpc>
                <a:spcPct val="90435"/>
              </a:lnSpc>
              <a:spcBef>
                <a:spcPts val="50"/>
              </a:spcBef>
            </a:pPr>
            <a:r>
              <a:rPr sz="2400" dirty="0">
                <a:latin typeface="Gill Sans MT"/>
                <a:cs typeface="Gill Sans MT"/>
              </a:rPr>
              <a:t>2</a:t>
            </a:r>
            <a:r>
              <a:rPr sz="2400" spc="-70" dirty="0">
                <a:latin typeface="Gill Sans MT"/>
                <a:cs typeface="Gill Sans MT"/>
              </a:rPr>
              <a:t> </a:t>
            </a:r>
            <a:r>
              <a:rPr sz="2400" spc="-5" dirty="0">
                <a:latin typeface="Gill Sans MT"/>
                <a:cs typeface="Gill Sans MT"/>
              </a:rPr>
              <a:t>Dozers</a:t>
            </a:r>
            <a:endParaRPr lang="en-US" sz="2400" spc="-5" dirty="0">
              <a:latin typeface="Gill Sans MT"/>
              <a:cs typeface="Gill Sans MT"/>
            </a:endParaRPr>
          </a:p>
          <a:p>
            <a:pPr marL="12700">
              <a:lnSpc>
                <a:spcPct val="90435"/>
              </a:lnSpc>
              <a:spcBef>
                <a:spcPts val="50"/>
              </a:spcBef>
            </a:pPr>
            <a:r>
              <a:rPr lang="en-US" sz="2400" spc="-5" dirty="0">
                <a:latin typeface="Gill Sans MT"/>
                <a:cs typeface="Gill Sans MT"/>
              </a:rPr>
              <a:t>2 Fire Crews</a:t>
            </a:r>
            <a:endParaRPr lang="en-US" sz="2400">
              <a:latin typeface="Gill Sans MT"/>
              <a:cs typeface="Gill Sans MT"/>
            </a:endParaRPr>
          </a:p>
          <a:p>
            <a:pPr marL="12700">
              <a:lnSpc>
                <a:spcPct val="90435"/>
              </a:lnSpc>
              <a:spcBef>
                <a:spcPts val="50"/>
              </a:spcBef>
            </a:pPr>
            <a:r>
              <a:rPr lang="en-US" sz="2400" spc="-5" dirty="0">
                <a:latin typeface="Gill Sans MT"/>
                <a:cs typeface="Gill Sans MT"/>
              </a:rPr>
              <a:t>1 Safety Officer</a:t>
            </a:r>
          </a:p>
        </p:txBody>
      </p:sp>
      <p:sp>
        <p:nvSpPr>
          <p:cNvPr id="3" name="object 3"/>
          <p:cNvSpPr txBox="1"/>
          <p:nvPr/>
        </p:nvSpPr>
        <p:spPr>
          <a:xfrm>
            <a:off x="877887" y="1573911"/>
            <a:ext cx="5161915" cy="4410823"/>
          </a:xfrm>
          <a:prstGeom prst="rect">
            <a:avLst/>
          </a:prstGeom>
        </p:spPr>
        <p:txBody>
          <a:bodyPr vert="horz" wrap="square" lIns="0" tIns="16510" rIns="0" bIns="0" rtlCol="0" anchor="t">
            <a:spAutoFit/>
          </a:bodyPr>
          <a:lstStyle/>
          <a:p>
            <a:pPr marL="575310">
              <a:lnSpc>
                <a:spcPct val="100000"/>
              </a:lnSpc>
              <a:spcBef>
                <a:spcPts val="130"/>
              </a:spcBef>
            </a:pPr>
            <a:r>
              <a:rPr sz="2750" spc="-20" dirty="0">
                <a:latin typeface="Gill Sans MT"/>
                <a:cs typeface="Gill Sans MT"/>
              </a:rPr>
              <a:t>LOW</a:t>
            </a:r>
            <a:r>
              <a:rPr sz="2750" spc="65" dirty="0">
                <a:latin typeface="Gill Sans MT"/>
                <a:cs typeface="Gill Sans MT"/>
              </a:rPr>
              <a:t> </a:t>
            </a:r>
            <a:r>
              <a:rPr sz="2750" spc="-55" dirty="0">
                <a:latin typeface="Gill Sans MT"/>
                <a:cs typeface="Gill Sans MT"/>
              </a:rPr>
              <a:t>DISPATCH</a:t>
            </a:r>
            <a:r>
              <a:rPr sz="2750" spc="105" dirty="0">
                <a:latin typeface="Gill Sans MT"/>
                <a:cs typeface="Gill Sans MT"/>
              </a:rPr>
              <a:t> </a:t>
            </a:r>
            <a:r>
              <a:rPr sz="2750" spc="15" dirty="0">
                <a:latin typeface="Gill Sans MT"/>
                <a:cs typeface="Gill Sans MT"/>
              </a:rPr>
              <a:t>LEVEL</a:t>
            </a:r>
            <a:endParaRPr sz="2750" dirty="0">
              <a:latin typeface="Gill Sans MT"/>
              <a:cs typeface="Gill Sans MT"/>
            </a:endParaRPr>
          </a:p>
          <a:p>
            <a:pPr marL="12700">
              <a:lnSpc>
                <a:spcPct val="90593"/>
              </a:lnSpc>
              <a:spcBef>
                <a:spcPts val="50"/>
              </a:spcBef>
            </a:pPr>
            <a:r>
              <a:rPr sz="2400" dirty="0">
                <a:latin typeface="Gill Sans MT"/>
                <a:cs typeface="Gill Sans MT"/>
              </a:rPr>
              <a:t>1</a:t>
            </a:r>
            <a:r>
              <a:rPr sz="2400" spc="5" dirty="0">
                <a:latin typeface="Gill Sans MT"/>
                <a:cs typeface="Gill Sans MT"/>
              </a:rPr>
              <a:t> </a:t>
            </a:r>
            <a:r>
              <a:rPr sz="2400" dirty="0">
                <a:latin typeface="Gill Sans MT"/>
                <a:cs typeface="Gill Sans MT"/>
              </a:rPr>
              <a:t>B</a:t>
            </a:r>
            <a:r>
              <a:rPr sz="2400" spc="20" dirty="0">
                <a:latin typeface="Gill Sans MT"/>
                <a:cs typeface="Gill Sans MT"/>
              </a:rPr>
              <a:t>atta</a:t>
            </a:r>
            <a:r>
              <a:rPr sz="2400" spc="-5" dirty="0">
                <a:latin typeface="Gill Sans MT"/>
                <a:cs typeface="Gill Sans MT"/>
              </a:rPr>
              <a:t>li</a:t>
            </a:r>
            <a:r>
              <a:rPr sz="2400" spc="20" dirty="0">
                <a:latin typeface="Gill Sans MT"/>
                <a:cs typeface="Gill Sans MT"/>
              </a:rPr>
              <a:t>o</a:t>
            </a:r>
            <a:r>
              <a:rPr sz="2400" dirty="0">
                <a:latin typeface="Gill Sans MT"/>
                <a:cs typeface="Gill Sans MT"/>
              </a:rPr>
              <a:t>n</a:t>
            </a:r>
            <a:r>
              <a:rPr sz="2400" spc="-145" dirty="0">
                <a:latin typeface="Gill Sans MT"/>
                <a:cs typeface="Gill Sans MT"/>
              </a:rPr>
              <a:t> </a:t>
            </a:r>
            <a:r>
              <a:rPr sz="2400" spc="20" dirty="0">
                <a:latin typeface="Gill Sans MT"/>
                <a:cs typeface="Gill Sans MT"/>
              </a:rPr>
              <a:t>C</a:t>
            </a:r>
            <a:r>
              <a:rPr sz="2400" dirty="0">
                <a:latin typeface="Gill Sans MT"/>
                <a:cs typeface="Gill Sans MT"/>
              </a:rPr>
              <a:t>hi</a:t>
            </a:r>
            <a:r>
              <a:rPr sz="2400" spc="-25" dirty="0">
                <a:latin typeface="Gill Sans MT"/>
                <a:cs typeface="Gill Sans MT"/>
              </a:rPr>
              <a:t>e</a:t>
            </a:r>
            <a:r>
              <a:rPr sz="2400" dirty="0">
                <a:latin typeface="Gill Sans MT"/>
                <a:cs typeface="Gill Sans MT"/>
              </a:rPr>
              <a:t>f</a:t>
            </a:r>
          </a:p>
          <a:p>
            <a:pPr marL="12700">
              <a:lnSpc>
                <a:spcPct val="90119"/>
              </a:lnSpc>
            </a:pPr>
            <a:r>
              <a:rPr sz="2400" dirty="0">
                <a:latin typeface="Gill Sans MT"/>
                <a:cs typeface="Gill Sans MT"/>
              </a:rPr>
              <a:t>4</a:t>
            </a:r>
            <a:r>
              <a:rPr sz="2400" spc="-30" dirty="0">
                <a:latin typeface="Gill Sans MT"/>
                <a:cs typeface="Gill Sans MT"/>
              </a:rPr>
              <a:t> </a:t>
            </a:r>
            <a:r>
              <a:rPr sz="2400" spc="-5" dirty="0">
                <a:latin typeface="Gill Sans MT"/>
                <a:cs typeface="Gill Sans MT"/>
              </a:rPr>
              <a:t>Engines</a:t>
            </a:r>
            <a:endParaRPr sz="2400" dirty="0">
              <a:latin typeface="Gill Sans MT"/>
              <a:cs typeface="Gill Sans MT"/>
            </a:endParaRPr>
          </a:p>
          <a:p>
            <a:pPr marL="12700">
              <a:lnSpc>
                <a:spcPct val="90435"/>
              </a:lnSpc>
            </a:pPr>
            <a:r>
              <a:rPr sz="2400" dirty="0">
                <a:latin typeface="Gill Sans MT"/>
                <a:cs typeface="Gill Sans MT"/>
              </a:rPr>
              <a:t>1</a:t>
            </a:r>
            <a:r>
              <a:rPr sz="2400" spc="-40" dirty="0">
                <a:latin typeface="Gill Sans MT"/>
                <a:cs typeface="Gill Sans MT"/>
              </a:rPr>
              <a:t> </a:t>
            </a:r>
            <a:r>
              <a:rPr sz="2400" spc="-5" dirty="0">
                <a:latin typeface="Gill Sans MT"/>
                <a:cs typeface="Gill Sans MT"/>
              </a:rPr>
              <a:t>Dozer</a:t>
            </a:r>
            <a:endParaRPr sz="2400" dirty="0">
              <a:latin typeface="Gill Sans MT"/>
              <a:cs typeface="Gill Sans MT"/>
            </a:endParaRPr>
          </a:p>
          <a:p>
            <a:pPr marL="469900">
              <a:lnSpc>
                <a:spcPct val="100000"/>
              </a:lnSpc>
              <a:spcBef>
                <a:spcPts val="1185"/>
              </a:spcBef>
            </a:pPr>
            <a:r>
              <a:rPr sz="2750" spc="20" dirty="0">
                <a:latin typeface="Gill Sans MT"/>
                <a:cs typeface="Gill Sans MT"/>
              </a:rPr>
              <a:t>MEDIUM</a:t>
            </a:r>
            <a:r>
              <a:rPr sz="2750" spc="55" dirty="0">
                <a:latin typeface="Gill Sans MT"/>
                <a:cs typeface="Gill Sans MT"/>
              </a:rPr>
              <a:t> </a:t>
            </a:r>
            <a:r>
              <a:rPr sz="2750" spc="-55" dirty="0">
                <a:latin typeface="Gill Sans MT"/>
                <a:cs typeface="Gill Sans MT"/>
              </a:rPr>
              <a:t>DISPATCH</a:t>
            </a:r>
            <a:r>
              <a:rPr sz="2750" spc="114" dirty="0">
                <a:latin typeface="Gill Sans MT"/>
                <a:cs typeface="Gill Sans MT"/>
              </a:rPr>
              <a:t> </a:t>
            </a:r>
            <a:r>
              <a:rPr sz="2750" spc="20" dirty="0">
                <a:latin typeface="Gill Sans MT"/>
                <a:cs typeface="Gill Sans MT"/>
              </a:rPr>
              <a:t>LEVEL</a:t>
            </a:r>
            <a:endParaRPr sz="2750" dirty="0">
              <a:latin typeface="Gill Sans MT"/>
              <a:cs typeface="Gill Sans MT"/>
            </a:endParaRPr>
          </a:p>
          <a:p>
            <a:pPr marL="12700">
              <a:lnSpc>
                <a:spcPct val="90593"/>
              </a:lnSpc>
              <a:spcBef>
                <a:spcPts val="50"/>
              </a:spcBef>
            </a:pPr>
            <a:r>
              <a:rPr sz="2400" dirty="0">
                <a:latin typeface="Gill Sans MT"/>
                <a:cs typeface="Gill Sans MT"/>
              </a:rPr>
              <a:t>1</a:t>
            </a:r>
            <a:r>
              <a:rPr sz="2400" spc="-30" dirty="0">
                <a:latin typeface="Gill Sans MT"/>
                <a:cs typeface="Gill Sans MT"/>
              </a:rPr>
              <a:t> </a:t>
            </a:r>
            <a:r>
              <a:rPr sz="2400" spc="10" dirty="0">
                <a:latin typeface="Gill Sans MT"/>
                <a:cs typeface="Gill Sans MT"/>
              </a:rPr>
              <a:t>Battalion</a:t>
            </a:r>
            <a:r>
              <a:rPr sz="2400" spc="-165" dirty="0">
                <a:latin typeface="Gill Sans MT"/>
                <a:cs typeface="Gill Sans MT"/>
              </a:rPr>
              <a:t> </a:t>
            </a:r>
            <a:r>
              <a:rPr sz="2400" dirty="0">
                <a:latin typeface="Gill Sans MT"/>
                <a:cs typeface="Gill Sans MT"/>
              </a:rPr>
              <a:t>Chief</a:t>
            </a:r>
          </a:p>
          <a:p>
            <a:pPr marL="12065">
              <a:lnSpc>
                <a:spcPct val="90119"/>
              </a:lnSpc>
              <a:tabLst>
                <a:tab pos="222885" algn="l"/>
              </a:tabLst>
            </a:pPr>
            <a:r>
              <a:rPr lang="en-US" sz="2400" spc="-25" dirty="0">
                <a:latin typeface="Gill Sans MT"/>
                <a:cs typeface="Gill Sans MT"/>
              </a:rPr>
              <a:t>1 A</a:t>
            </a:r>
            <a:r>
              <a:rPr lang="en-US" sz="2400" spc="-5" dirty="0">
                <a:latin typeface="Gill Sans MT"/>
                <a:cs typeface="Gill Sans MT"/>
              </a:rPr>
              <a:t>i</a:t>
            </a:r>
            <a:r>
              <a:rPr lang="en-US" sz="2400" dirty="0">
                <a:latin typeface="Gill Sans MT"/>
                <a:cs typeface="Gill Sans MT"/>
              </a:rPr>
              <a:t>r</a:t>
            </a:r>
            <a:r>
              <a:rPr sz="2400" spc="-275" dirty="0">
                <a:latin typeface="Gill Sans MT"/>
                <a:cs typeface="Gill Sans MT"/>
              </a:rPr>
              <a:t> </a:t>
            </a:r>
            <a:r>
              <a:rPr sz="2400" spc="-25" dirty="0">
                <a:latin typeface="Gill Sans MT"/>
                <a:cs typeface="Gill Sans MT"/>
              </a:rPr>
              <a:t>A</a:t>
            </a:r>
            <a:r>
              <a:rPr sz="2400" spc="20" dirty="0">
                <a:latin typeface="Gill Sans MT"/>
                <a:cs typeface="Gill Sans MT"/>
              </a:rPr>
              <a:t>tta</a:t>
            </a:r>
            <a:r>
              <a:rPr sz="2400" dirty="0">
                <a:latin typeface="Gill Sans MT"/>
                <a:cs typeface="Gill Sans MT"/>
              </a:rPr>
              <a:t>ck</a:t>
            </a:r>
          </a:p>
          <a:p>
            <a:pPr marL="12065">
              <a:lnSpc>
                <a:spcPct val="90435"/>
              </a:lnSpc>
              <a:tabLst>
                <a:tab pos="222885" algn="l"/>
              </a:tabLst>
            </a:pPr>
            <a:r>
              <a:rPr lang="en-US" sz="2400" spc="-30" dirty="0">
                <a:latin typeface="Gill Sans MT"/>
                <a:cs typeface="Gill Sans MT"/>
              </a:rPr>
              <a:t>2 A</a:t>
            </a:r>
            <a:r>
              <a:rPr lang="en-US" sz="2400" spc="-5" dirty="0">
                <a:latin typeface="Gill Sans MT"/>
                <a:cs typeface="Gill Sans MT"/>
              </a:rPr>
              <a:t>i</a:t>
            </a:r>
            <a:r>
              <a:rPr lang="en-US" sz="2400" dirty="0">
                <a:latin typeface="Gill Sans MT"/>
                <a:cs typeface="Gill Sans MT"/>
              </a:rPr>
              <a:t>r</a:t>
            </a:r>
            <a:r>
              <a:rPr sz="2400" spc="-350" dirty="0">
                <a:latin typeface="Gill Sans MT"/>
                <a:cs typeface="Gill Sans MT"/>
              </a:rPr>
              <a:t> </a:t>
            </a:r>
            <a:r>
              <a:rPr lang="en-US" sz="2400" spc="-325" dirty="0">
                <a:latin typeface="Gill Sans MT"/>
                <a:cs typeface="Gill Sans MT"/>
              </a:rPr>
              <a:t>T</a:t>
            </a:r>
            <a:r>
              <a:rPr lang="en-US" sz="2400" spc="20" dirty="0">
                <a:latin typeface="Gill Sans MT"/>
                <a:cs typeface="Gill Sans MT"/>
              </a:rPr>
              <a:t>a</a:t>
            </a:r>
            <a:r>
              <a:rPr lang="en-US" sz="2400" dirty="0">
                <a:latin typeface="Gill Sans MT"/>
                <a:cs typeface="Gill Sans MT"/>
              </a:rPr>
              <a:t>n</a:t>
            </a:r>
            <a:r>
              <a:rPr lang="en-US" sz="2400" spc="-100" dirty="0">
                <a:latin typeface="Gill Sans MT"/>
                <a:cs typeface="Gill Sans MT"/>
              </a:rPr>
              <a:t>k</a:t>
            </a:r>
            <a:r>
              <a:rPr lang="en-US" sz="2400" spc="-25" dirty="0">
                <a:latin typeface="Gill Sans MT"/>
                <a:cs typeface="Gill Sans MT"/>
              </a:rPr>
              <a:t>e</a:t>
            </a:r>
            <a:r>
              <a:rPr lang="en-US" sz="2400" spc="20" dirty="0">
                <a:latin typeface="Gill Sans MT"/>
                <a:cs typeface="Gill Sans MT"/>
              </a:rPr>
              <a:t>rs</a:t>
            </a:r>
            <a:endParaRPr sz="2400" dirty="0">
              <a:latin typeface="Gill Sans MT"/>
              <a:cs typeface="Gill Sans MT"/>
            </a:endParaRPr>
          </a:p>
          <a:p>
            <a:pPr marL="12700">
              <a:lnSpc>
                <a:spcPct val="90593"/>
              </a:lnSpc>
              <a:spcBef>
                <a:spcPts val="50"/>
              </a:spcBef>
            </a:pPr>
            <a:r>
              <a:rPr sz="2400" dirty="0">
                <a:latin typeface="Gill Sans MT"/>
                <a:cs typeface="Gill Sans MT"/>
              </a:rPr>
              <a:t>1</a:t>
            </a:r>
            <a:r>
              <a:rPr sz="2400" spc="-85" dirty="0">
                <a:latin typeface="Gill Sans MT"/>
                <a:cs typeface="Gill Sans MT"/>
              </a:rPr>
              <a:t> </a:t>
            </a:r>
            <a:r>
              <a:rPr sz="2400" spc="5" dirty="0">
                <a:latin typeface="Gill Sans MT"/>
                <a:cs typeface="Gill Sans MT"/>
              </a:rPr>
              <a:t>Copter</a:t>
            </a:r>
            <a:endParaRPr sz="2400" dirty="0">
              <a:latin typeface="Gill Sans MT"/>
              <a:cs typeface="Gill Sans MT"/>
            </a:endParaRPr>
          </a:p>
          <a:p>
            <a:pPr marL="12700">
              <a:lnSpc>
                <a:spcPct val="90593"/>
              </a:lnSpc>
            </a:pPr>
            <a:r>
              <a:rPr sz="2400" dirty="0">
                <a:latin typeface="Gill Sans MT"/>
                <a:cs typeface="Gill Sans MT"/>
              </a:rPr>
              <a:t>6</a:t>
            </a:r>
            <a:r>
              <a:rPr sz="2400" spc="-65" dirty="0">
                <a:latin typeface="Gill Sans MT"/>
                <a:cs typeface="Gill Sans MT"/>
              </a:rPr>
              <a:t> </a:t>
            </a:r>
            <a:r>
              <a:rPr sz="2400" spc="-5" dirty="0">
                <a:latin typeface="Gill Sans MT"/>
                <a:cs typeface="Gill Sans MT"/>
              </a:rPr>
              <a:t>Engines</a:t>
            </a:r>
            <a:endParaRPr sz="2400" dirty="0">
              <a:latin typeface="Gill Sans MT"/>
              <a:cs typeface="Gill Sans MT"/>
            </a:endParaRPr>
          </a:p>
          <a:p>
            <a:pPr marL="12700">
              <a:lnSpc>
                <a:spcPct val="90593"/>
              </a:lnSpc>
              <a:spcBef>
                <a:spcPts val="50"/>
              </a:spcBef>
            </a:pPr>
            <a:r>
              <a:rPr sz="2400" dirty="0">
                <a:latin typeface="Gill Sans MT"/>
                <a:cs typeface="Gill Sans MT"/>
              </a:rPr>
              <a:t>2</a:t>
            </a:r>
            <a:r>
              <a:rPr sz="2400" spc="-95" dirty="0">
                <a:latin typeface="Gill Sans MT"/>
                <a:cs typeface="Gill Sans MT"/>
              </a:rPr>
              <a:t> </a:t>
            </a:r>
            <a:r>
              <a:rPr sz="2400" dirty="0">
                <a:latin typeface="Gill Sans MT"/>
                <a:cs typeface="Gill Sans MT"/>
              </a:rPr>
              <a:t>Dozers</a:t>
            </a:r>
          </a:p>
          <a:p>
            <a:pPr marL="12700">
              <a:lnSpc>
                <a:spcPct val="90119"/>
              </a:lnSpc>
            </a:pPr>
            <a:r>
              <a:rPr sz="2400" dirty="0">
                <a:latin typeface="Gill Sans MT"/>
                <a:cs typeface="Gill Sans MT"/>
              </a:rPr>
              <a:t>2</a:t>
            </a:r>
            <a:r>
              <a:rPr sz="2400" spc="-15" dirty="0">
                <a:latin typeface="Gill Sans MT"/>
                <a:cs typeface="Gill Sans MT"/>
              </a:rPr>
              <a:t> </a:t>
            </a:r>
            <a:r>
              <a:rPr sz="2400" spc="-20" dirty="0">
                <a:latin typeface="Gill Sans MT"/>
                <a:cs typeface="Gill Sans MT"/>
              </a:rPr>
              <a:t>Fire</a:t>
            </a:r>
            <a:r>
              <a:rPr sz="2400" spc="-45" dirty="0">
                <a:latin typeface="Gill Sans MT"/>
                <a:cs typeface="Gill Sans MT"/>
              </a:rPr>
              <a:t> </a:t>
            </a:r>
            <a:r>
              <a:rPr sz="2400" spc="-15" dirty="0">
                <a:latin typeface="Gill Sans MT"/>
                <a:cs typeface="Gill Sans MT"/>
              </a:rPr>
              <a:t>Crews</a:t>
            </a:r>
            <a:endParaRPr sz="2400" dirty="0">
              <a:latin typeface="Gill Sans MT"/>
              <a:cs typeface="Gill Sans MT"/>
            </a:endParaRPr>
          </a:p>
        </p:txBody>
      </p:sp>
      <p:sp>
        <p:nvSpPr>
          <p:cNvPr id="4" name="object 4"/>
          <p:cNvSpPr txBox="1">
            <a:spLocks noGrp="1"/>
          </p:cNvSpPr>
          <p:nvPr>
            <p:ph type="title"/>
          </p:nvPr>
        </p:nvSpPr>
        <p:spPr>
          <a:xfrm>
            <a:off x="2498089" y="190880"/>
            <a:ext cx="7252970" cy="1002030"/>
          </a:xfrm>
          <a:prstGeom prst="rect">
            <a:avLst/>
          </a:prstGeom>
        </p:spPr>
        <p:txBody>
          <a:bodyPr vert="horz" wrap="square" lIns="0" tIns="13335" rIns="0" bIns="0" rtlCol="0">
            <a:spAutoFit/>
          </a:bodyPr>
          <a:lstStyle/>
          <a:p>
            <a:pPr algn="ctr">
              <a:lnSpc>
                <a:spcPct val="100000"/>
              </a:lnSpc>
              <a:spcBef>
                <a:spcPts val="105"/>
              </a:spcBef>
            </a:pPr>
            <a:r>
              <a:rPr sz="3600" b="1" spc="-10">
                <a:latin typeface="Gill Sans MT"/>
                <a:cs typeface="Gill Sans MT"/>
              </a:rPr>
              <a:t>CAL</a:t>
            </a:r>
            <a:r>
              <a:rPr sz="3600" b="1" spc="-15">
                <a:latin typeface="Gill Sans MT"/>
                <a:cs typeface="Gill Sans MT"/>
              </a:rPr>
              <a:t> </a:t>
            </a:r>
            <a:r>
              <a:rPr sz="3600" b="1" spc="-10">
                <a:latin typeface="Gill Sans MT"/>
                <a:cs typeface="Gill Sans MT"/>
              </a:rPr>
              <a:t>FIRE</a:t>
            </a:r>
            <a:r>
              <a:rPr sz="3600" b="1" spc="65">
                <a:latin typeface="Gill Sans MT"/>
                <a:cs typeface="Gill Sans MT"/>
              </a:rPr>
              <a:t> </a:t>
            </a:r>
            <a:r>
              <a:rPr sz="3600" b="1" spc="-85">
                <a:latin typeface="Gill Sans MT"/>
                <a:cs typeface="Gill Sans MT"/>
              </a:rPr>
              <a:t>SANTA</a:t>
            </a:r>
            <a:r>
              <a:rPr sz="3600" b="1" spc="-80">
                <a:latin typeface="Gill Sans MT"/>
                <a:cs typeface="Gill Sans MT"/>
              </a:rPr>
              <a:t> </a:t>
            </a:r>
            <a:r>
              <a:rPr sz="3600" b="1" spc="-10">
                <a:latin typeface="Gill Sans MT"/>
                <a:cs typeface="Gill Sans MT"/>
              </a:rPr>
              <a:t>CLARA</a:t>
            </a:r>
            <a:endParaRPr sz="3600">
              <a:latin typeface="Gill Sans MT"/>
              <a:cs typeface="Gill Sans MT"/>
            </a:endParaRPr>
          </a:p>
          <a:p>
            <a:pPr algn="ctr">
              <a:lnSpc>
                <a:spcPct val="100000"/>
              </a:lnSpc>
              <a:spcBef>
                <a:spcPts val="60"/>
              </a:spcBef>
            </a:pPr>
            <a:r>
              <a:rPr sz="2750" b="0" spc="15">
                <a:latin typeface="Gill Sans MT"/>
                <a:cs typeface="Gill Sans MT"/>
              </a:rPr>
              <a:t>WILDLAND</a:t>
            </a:r>
            <a:r>
              <a:rPr sz="2750" b="0" spc="85">
                <a:latin typeface="Gill Sans MT"/>
                <a:cs typeface="Gill Sans MT"/>
              </a:rPr>
              <a:t> </a:t>
            </a:r>
            <a:r>
              <a:rPr sz="2750" b="0" spc="-10">
                <a:latin typeface="Gill Sans MT"/>
                <a:cs typeface="Gill Sans MT"/>
              </a:rPr>
              <a:t>FIRE</a:t>
            </a:r>
            <a:r>
              <a:rPr sz="2750" b="0" spc="95">
                <a:latin typeface="Gill Sans MT"/>
                <a:cs typeface="Gill Sans MT"/>
              </a:rPr>
              <a:t> </a:t>
            </a:r>
            <a:r>
              <a:rPr sz="2750" b="0" spc="-40">
                <a:latin typeface="Gill Sans MT"/>
                <a:cs typeface="Gill Sans MT"/>
              </a:rPr>
              <a:t>STANDARD</a:t>
            </a:r>
            <a:r>
              <a:rPr sz="2750" b="0" spc="155">
                <a:latin typeface="Gill Sans MT"/>
                <a:cs typeface="Gill Sans MT"/>
              </a:rPr>
              <a:t> </a:t>
            </a:r>
            <a:r>
              <a:rPr sz="2750" b="0" spc="10">
                <a:latin typeface="Gill Sans MT"/>
                <a:cs typeface="Gill Sans MT"/>
              </a:rPr>
              <a:t>RESPONSE</a:t>
            </a:r>
            <a:r>
              <a:rPr sz="2750" b="0" spc="95">
                <a:latin typeface="Gill Sans MT"/>
                <a:cs typeface="Gill Sans MT"/>
              </a:rPr>
              <a:t> </a:t>
            </a:r>
            <a:r>
              <a:rPr sz="2750" b="0" spc="15">
                <a:latin typeface="Gill Sans MT"/>
                <a:cs typeface="Gill Sans MT"/>
              </a:rPr>
              <a:t>PLAN</a:t>
            </a:r>
            <a:endParaRPr sz="2750">
              <a:latin typeface="Gill Sans MT"/>
              <a:cs typeface="Gill Sans MT"/>
            </a:endParaRPr>
          </a:p>
        </p:txBody>
      </p:sp>
      <p:pic>
        <p:nvPicPr>
          <p:cNvPr id="5" name="object 5"/>
          <p:cNvPicPr/>
          <p:nvPr/>
        </p:nvPicPr>
        <p:blipFill>
          <a:blip r:embed="rId2" cstate="print"/>
          <a:stretch>
            <a:fillRect/>
          </a:stretch>
        </p:blipFill>
        <p:spPr>
          <a:xfrm>
            <a:off x="9753600" y="4048125"/>
            <a:ext cx="1390650" cy="1857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D14E-EC31-8822-F227-2B5310A2BA4D}"/>
              </a:ext>
            </a:extLst>
          </p:cNvPr>
          <p:cNvSpPr>
            <a:spLocks noGrp="1"/>
          </p:cNvSpPr>
          <p:nvPr>
            <p:ph type="title" idx="4294967295"/>
          </p:nvPr>
        </p:nvSpPr>
        <p:spPr>
          <a:xfrm>
            <a:off x="0" y="-76200"/>
            <a:ext cx="12192000" cy="1000125"/>
          </a:xfrm>
        </p:spPr>
        <p:txBody>
          <a:bodyPr/>
          <a:lstStyle/>
          <a:p>
            <a:pPr algn="ctr"/>
            <a:r>
              <a:rPr lang="en-US"/>
              <a:t>Fire Danger Rating Area</a:t>
            </a:r>
          </a:p>
        </p:txBody>
      </p:sp>
      <p:pic>
        <p:nvPicPr>
          <p:cNvPr id="5" name="Content Placeholder 4">
            <a:extLst>
              <a:ext uri="{FF2B5EF4-FFF2-40B4-BE49-F238E27FC236}">
                <a16:creationId xmlns:a16="http://schemas.microsoft.com/office/drawing/2014/main" id="{F0E4CF85-27F9-2999-24DB-81C849EB0FD6}"/>
              </a:ext>
            </a:extLst>
          </p:cNvPr>
          <p:cNvPicPr>
            <a:picLocks noGrp="1" noChangeAspect="1"/>
          </p:cNvPicPr>
          <p:nvPr>
            <p:ph sz="half" idx="4294967295"/>
          </p:nvPr>
        </p:nvPicPr>
        <p:blipFill>
          <a:blip r:embed="rId2"/>
          <a:stretch>
            <a:fillRect/>
          </a:stretch>
        </p:blipFill>
        <p:spPr>
          <a:xfrm>
            <a:off x="1905000" y="1066800"/>
            <a:ext cx="8610600" cy="5562600"/>
          </a:xfrm>
          <a:prstGeom prst="rect">
            <a:avLst/>
          </a:prstGeom>
        </p:spPr>
      </p:pic>
    </p:spTree>
    <p:extLst>
      <p:ext uri="{BB962C8B-B14F-4D97-AF65-F5344CB8AC3E}">
        <p14:creationId xmlns:p14="http://schemas.microsoft.com/office/powerpoint/2010/main" val="29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57546-EBBF-8526-98F5-5EAB97F1379A}"/>
              </a:ext>
            </a:extLst>
          </p:cNvPr>
          <p:cNvPicPr>
            <a:picLocks noChangeAspect="1"/>
          </p:cNvPicPr>
          <p:nvPr/>
        </p:nvPicPr>
        <p:blipFill>
          <a:blip r:embed="rId2"/>
          <a:stretch>
            <a:fillRect/>
          </a:stretch>
        </p:blipFill>
        <p:spPr>
          <a:xfrm>
            <a:off x="1104900" y="2280737"/>
            <a:ext cx="9982200" cy="3038475"/>
          </a:xfrm>
          <a:prstGeom prst="rect">
            <a:avLst/>
          </a:prstGeom>
        </p:spPr>
      </p:pic>
      <p:sp>
        <p:nvSpPr>
          <p:cNvPr id="6" name="TextBox 5">
            <a:extLst>
              <a:ext uri="{FF2B5EF4-FFF2-40B4-BE49-F238E27FC236}">
                <a16:creationId xmlns:a16="http://schemas.microsoft.com/office/drawing/2014/main" id="{A86CA40C-DCAF-268F-EA17-A4D83D45A641}"/>
              </a:ext>
            </a:extLst>
          </p:cNvPr>
          <p:cNvSpPr txBox="1"/>
          <p:nvPr/>
        </p:nvSpPr>
        <p:spPr>
          <a:xfrm>
            <a:off x="1513973" y="491288"/>
            <a:ext cx="91640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ea typeface="Calibri"/>
                <a:cs typeface="Calibri"/>
              </a:rPr>
              <a:t>Dispatch Level Decision Thresholds</a:t>
            </a:r>
          </a:p>
        </p:txBody>
      </p:sp>
    </p:spTree>
    <p:extLst>
      <p:ext uri="{BB962C8B-B14F-4D97-AF65-F5344CB8AC3E}">
        <p14:creationId xmlns:p14="http://schemas.microsoft.com/office/powerpoint/2010/main" val="393575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3875659" y="129539"/>
            <a:ext cx="4576445" cy="449580"/>
          </a:xfrm>
          <a:prstGeom prst="rect">
            <a:avLst/>
          </a:prstGeom>
        </p:spPr>
        <p:txBody>
          <a:bodyPr vert="horz" wrap="square" lIns="0" tIns="16510" rIns="0" bIns="0" rtlCol="0">
            <a:spAutoFit/>
          </a:bodyPr>
          <a:lstStyle/>
          <a:p>
            <a:pPr marL="12700">
              <a:lnSpc>
                <a:spcPct val="100000"/>
              </a:lnSpc>
              <a:spcBef>
                <a:spcPts val="130"/>
              </a:spcBef>
            </a:pPr>
            <a:r>
              <a:rPr sz="2750" b="1" spc="30">
                <a:latin typeface="Gill Sans MT"/>
                <a:cs typeface="Gill Sans MT"/>
              </a:rPr>
              <a:t>CAL</a:t>
            </a:r>
            <a:r>
              <a:rPr sz="2750" b="1" spc="-10">
                <a:latin typeface="Gill Sans MT"/>
                <a:cs typeface="Gill Sans MT"/>
              </a:rPr>
              <a:t> </a:t>
            </a:r>
            <a:r>
              <a:rPr sz="2750" b="1">
                <a:latin typeface="Gill Sans MT"/>
                <a:cs typeface="Gill Sans MT"/>
              </a:rPr>
              <a:t>FIRE</a:t>
            </a:r>
            <a:r>
              <a:rPr sz="2750" b="1" spc="145">
                <a:latin typeface="Gill Sans MT"/>
                <a:cs typeface="Gill Sans MT"/>
              </a:rPr>
              <a:t> </a:t>
            </a:r>
            <a:r>
              <a:rPr sz="2750" b="1" spc="15">
                <a:latin typeface="Gill Sans MT"/>
                <a:cs typeface="Gill Sans MT"/>
              </a:rPr>
              <a:t>Santa</a:t>
            </a:r>
            <a:r>
              <a:rPr sz="2750" b="1" spc="-10">
                <a:latin typeface="Gill Sans MT"/>
                <a:cs typeface="Gill Sans MT"/>
              </a:rPr>
              <a:t> </a:t>
            </a:r>
            <a:r>
              <a:rPr sz="2750" b="1" spc="25">
                <a:latin typeface="Gill Sans MT"/>
                <a:cs typeface="Gill Sans MT"/>
              </a:rPr>
              <a:t>Clara</a:t>
            </a:r>
            <a:r>
              <a:rPr sz="2750" b="1" spc="-5">
                <a:latin typeface="Gill Sans MT"/>
                <a:cs typeface="Gill Sans MT"/>
              </a:rPr>
              <a:t> </a:t>
            </a:r>
            <a:r>
              <a:rPr sz="2750" b="1" spc="10">
                <a:latin typeface="Gill Sans MT"/>
                <a:cs typeface="Gill Sans MT"/>
              </a:rPr>
              <a:t>Unit</a:t>
            </a:r>
            <a:endParaRPr sz="2750">
              <a:latin typeface="Gill Sans MT"/>
              <a:cs typeface="Gill Sans MT"/>
            </a:endParaRPr>
          </a:p>
        </p:txBody>
      </p:sp>
      <p:sp>
        <p:nvSpPr>
          <p:cNvPr id="4" name="object 4"/>
          <p:cNvSpPr txBox="1"/>
          <p:nvPr/>
        </p:nvSpPr>
        <p:spPr>
          <a:xfrm>
            <a:off x="224790" y="558736"/>
            <a:ext cx="11867515" cy="1764030"/>
          </a:xfrm>
          <a:prstGeom prst="rect">
            <a:avLst/>
          </a:prstGeom>
        </p:spPr>
        <p:txBody>
          <a:bodyPr vert="horz" wrap="square" lIns="0" tIns="12700" rIns="0" bIns="0" rtlCol="0" anchor="t">
            <a:spAutoFit/>
          </a:bodyPr>
          <a:lstStyle/>
          <a:p>
            <a:pPr marL="1127760">
              <a:lnSpc>
                <a:spcPct val="100000"/>
              </a:lnSpc>
              <a:spcBef>
                <a:spcPts val="100"/>
              </a:spcBef>
            </a:pPr>
            <a:r>
              <a:rPr sz="1800" b="1" spc="-30">
                <a:latin typeface="Gill Sans MT"/>
                <a:cs typeface="Gill Sans MT"/>
              </a:rPr>
              <a:t>TACTICAL </a:t>
            </a:r>
            <a:r>
              <a:rPr sz="1800" b="1" spc="-5">
                <a:latin typeface="Gill Sans MT"/>
                <a:cs typeface="Gill Sans MT"/>
              </a:rPr>
              <a:t>RADIO</a:t>
            </a:r>
            <a:r>
              <a:rPr sz="1800" b="1" spc="-45">
                <a:latin typeface="Gill Sans MT"/>
                <a:cs typeface="Gill Sans MT"/>
              </a:rPr>
              <a:t> </a:t>
            </a:r>
            <a:r>
              <a:rPr sz="1800" b="1">
                <a:latin typeface="Gill Sans MT"/>
                <a:cs typeface="Gill Sans MT"/>
              </a:rPr>
              <a:t>FREQUENCY</a:t>
            </a:r>
            <a:r>
              <a:rPr sz="1800" b="1" spc="-200">
                <a:latin typeface="Gill Sans MT"/>
                <a:cs typeface="Gill Sans MT"/>
              </a:rPr>
              <a:t> </a:t>
            </a:r>
            <a:r>
              <a:rPr sz="1800" b="1">
                <a:latin typeface="Gill Sans MT"/>
                <a:cs typeface="Gill Sans MT"/>
              </a:rPr>
              <a:t>ASSIGNMENTS</a:t>
            </a:r>
            <a:r>
              <a:rPr sz="1800" b="1" spc="-5">
                <a:latin typeface="Gill Sans MT"/>
                <a:cs typeface="Gill Sans MT"/>
              </a:rPr>
              <a:t> </a:t>
            </a:r>
            <a:r>
              <a:rPr sz="1800" b="1" spc="10">
                <a:latin typeface="Gill Sans MT"/>
                <a:cs typeface="Gill Sans MT"/>
              </a:rPr>
              <a:t>FOR</a:t>
            </a:r>
            <a:r>
              <a:rPr sz="1800" b="1" spc="-290">
                <a:latin typeface="Gill Sans MT"/>
                <a:cs typeface="Gill Sans MT"/>
              </a:rPr>
              <a:t> </a:t>
            </a:r>
            <a:r>
              <a:rPr sz="1800" b="1">
                <a:latin typeface="Gill Sans MT"/>
                <a:cs typeface="Gill Sans MT"/>
              </a:rPr>
              <a:t>WILDLAND</a:t>
            </a:r>
            <a:r>
              <a:rPr sz="1800" b="1" spc="10">
                <a:latin typeface="Gill Sans MT"/>
                <a:cs typeface="Gill Sans MT"/>
              </a:rPr>
              <a:t> </a:t>
            </a:r>
            <a:r>
              <a:rPr sz="1800" b="1">
                <a:latin typeface="Gill Sans MT"/>
                <a:cs typeface="Gill Sans MT"/>
              </a:rPr>
              <a:t>FIRES</a:t>
            </a:r>
            <a:r>
              <a:rPr sz="1800" b="1" spc="-5">
                <a:latin typeface="Gill Sans MT"/>
                <a:cs typeface="Gill Sans MT"/>
              </a:rPr>
              <a:t> </a:t>
            </a:r>
            <a:r>
              <a:rPr sz="1800" b="1" spc="5">
                <a:latin typeface="Gill Sans MT"/>
                <a:cs typeface="Gill Sans MT"/>
              </a:rPr>
              <a:t>BY</a:t>
            </a:r>
            <a:r>
              <a:rPr sz="1800" b="1" spc="-45">
                <a:latin typeface="Gill Sans MT"/>
                <a:cs typeface="Gill Sans MT"/>
              </a:rPr>
              <a:t> </a:t>
            </a:r>
            <a:r>
              <a:rPr sz="1800" b="1">
                <a:latin typeface="Gill Sans MT"/>
                <a:cs typeface="Gill Sans MT"/>
              </a:rPr>
              <a:t>COUNTY</a:t>
            </a:r>
            <a:endParaRPr sz="1800">
              <a:latin typeface="Gill Sans MT"/>
              <a:cs typeface="Gill Sans MT"/>
            </a:endParaRPr>
          </a:p>
          <a:p>
            <a:pPr>
              <a:lnSpc>
                <a:spcPct val="100000"/>
              </a:lnSpc>
              <a:spcBef>
                <a:spcPts val="30"/>
              </a:spcBef>
            </a:pPr>
            <a:endParaRPr sz="1650">
              <a:latin typeface="Gill Sans MT"/>
              <a:cs typeface="Gill Sans MT"/>
            </a:endParaRPr>
          </a:p>
          <a:p>
            <a:pPr marL="12700" marR="5080">
              <a:lnSpc>
                <a:spcPct val="103000"/>
              </a:lnSpc>
            </a:pPr>
            <a:r>
              <a:rPr sz="1550" spc="15">
                <a:latin typeface="Gill Sans MT"/>
                <a:cs typeface="Gill Sans MT"/>
              </a:rPr>
              <a:t>Incidents</a:t>
            </a:r>
            <a:r>
              <a:rPr sz="1550" spc="20">
                <a:latin typeface="Gill Sans MT"/>
                <a:cs typeface="Gill Sans MT"/>
              </a:rPr>
              <a:t> </a:t>
            </a:r>
            <a:r>
              <a:rPr sz="1550" spc="15">
                <a:latin typeface="Gill Sans MT"/>
                <a:cs typeface="Gill Sans MT"/>
              </a:rPr>
              <a:t>that</a:t>
            </a:r>
            <a:r>
              <a:rPr sz="1550" spc="30">
                <a:latin typeface="Gill Sans MT"/>
                <a:cs typeface="Gill Sans MT"/>
              </a:rPr>
              <a:t> </a:t>
            </a:r>
            <a:r>
              <a:rPr sz="1550" spc="15">
                <a:latin typeface="Gill Sans MT"/>
                <a:cs typeface="Gill Sans MT"/>
              </a:rPr>
              <a:t>automatically</a:t>
            </a:r>
            <a:r>
              <a:rPr sz="1550" spc="10">
                <a:latin typeface="Gill Sans MT"/>
                <a:cs typeface="Gill Sans MT"/>
              </a:rPr>
              <a:t> </a:t>
            </a:r>
            <a:r>
              <a:rPr sz="1550" spc="25">
                <a:latin typeface="Gill Sans MT"/>
                <a:cs typeface="Gill Sans MT"/>
              </a:rPr>
              <a:t>include</a:t>
            </a:r>
            <a:r>
              <a:rPr sz="1550" spc="-55">
                <a:latin typeface="Gill Sans MT"/>
                <a:cs typeface="Gill Sans MT"/>
              </a:rPr>
              <a:t> </a:t>
            </a:r>
            <a:r>
              <a:rPr sz="1550" spc="10">
                <a:latin typeface="Gill Sans MT"/>
                <a:cs typeface="Gill Sans MT"/>
              </a:rPr>
              <a:t>a</a:t>
            </a:r>
            <a:r>
              <a:rPr sz="1550" spc="110">
                <a:latin typeface="Gill Sans MT"/>
                <a:cs typeface="Gill Sans MT"/>
              </a:rPr>
              <a:t> </a:t>
            </a:r>
            <a:r>
              <a:rPr sz="1550" spc="40">
                <a:latin typeface="Gill Sans MT"/>
                <a:cs typeface="Gill Sans MT"/>
              </a:rPr>
              <a:t>CAL</a:t>
            </a:r>
            <a:r>
              <a:rPr sz="1550" spc="5">
                <a:latin typeface="Gill Sans MT"/>
                <a:cs typeface="Gill Sans MT"/>
              </a:rPr>
              <a:t> </a:t>
            </a:r>
            <a:r>
              <a:rPr sz="1550" spc="10">
                <a:latin typeface="Gill Sans MT"/>
                <a:cs typeface="Gill Sans MT"/>
              </a:rPr>
              <a:t>FIRE</a:t>
            </a:r>
            <a:r>
              <a:rPr sz="1550" spc="60">
                <a:latin typeface="Gill Sans MT"/>
                <a:cs typeface="Gill Sans MT"/>
              </a:rPr>
              <a:t> </a:t>
            </a:r>
            <a:r>
              <a:rPr sz="1550" spc="15">
                <a:latin typeface="Gill Sans MT"/>
                <a:cs typeface="Gill Sans MT"/>
              </a:rPr>
              <a:t>response</a:t>
            </a:r>
            <a:r>
              <a:rPr sz="1550" spc="25">
                <a:latin typeface="Gill Sans MT"/>
                <a:cs typeface="Gill Sans MT"/>
              </a:rPr>
              <a:t> (SRA</a:t>
            </a:r>
            <a:r>
              <a:rPr sz="1550" spc="-55">
                <a:latin typeface="Gill Sans MT"/>
                <a:cs typeface="Gill Sans MT"/>
              </a:rPr>
              <a:t> </a:t>
            </a:r>
            <a:r>
              <a:rPr sz="1550" spc="20">
                <a:latin typeface="Gill Sans MT"/>
                <a:cs typeface="Gill Sans MT"/>
              </a:rPr>
              <a:t>or</a:t>
            </a:r>
            <a:r>
              <a:rPr sz="1550" spc="80">
                <a:latin typeface="Gill Sans MT"/>
                <a:cs typeface="Gill Sans MT"/>
              </a:rPr>
              <a:t> </a:t>
            </a:r>
            <a:r>
              <a:rPr sz="1550" spc="10">
                <a:latin typeface="Gill Sans MT"/>
                <a:cs typeface="Gill Sans MT"/>
              </a:rPr>
              <a:t>MTZ</a:t>
            </a:r>
            <a:r>
              <a:rPr sz="1550" spc="55">
                <a:latin typeface="Gill Sans MT"/>
                <a:cs typeface="Gill Sans MT"/>
              </a:rPr>
              <a:t> </a:t>
            </a:r>
            <a:r>
              <a:rPr sz="1550">
                <a:latin typeface="Gill Sans MT"/>
                <a:cs typeface="Gill Sans MT"/>
              </a:rPr>
              <a:t>fires)</a:t>
            </a:r>
            <a:r>
              <a:rPr sz="1550" spc="45">
                <a:latin typeface="Gill Sans MT"/>
                <a:cs typeface="Gill Sans MT"/>
              </a:rPr>
              <a:t> </a:t>
            </a:r>
            <a:r>
              <a:rPr sz="1550" spc="15">
                <a:latin typeface="Gill Sans MT"/>
                <a:cs typeface="Gill Sans MT"/>
              </a:rPr>
              <a:t>will</a:t>
            </a:r>
            <a:r>
              <a:rPr sz="1550" spc="55">
                <a:latin typeface="Gill Sans MT"/>
                <a:cs typeface="Gill Sans MT"/>
              </a:rPr>
              <a:t> </a:t>
            </a:r>
            <a:r>
              <a:rPr sz="1550" spc="25">
                <a:latin typeface="Gill Sans MT"/>
                <a:cs typeface="Gill Sans MT"/>
              </a:rPr>
              <a:t>be</a:t>
            </a:r>
            <a:r>
              <a:rPr sz="1550" spc="-55">
                <a:latin typeface="Gill Sans MT"/>
                <a:cs typeface="Gill Sans MT"/>
              </a:rPr>
              <a:t> </a:t>
            </a:r>
            <a:r>
              <a:rPr sz="1550" spc="15">
                <a:latin typeface="Gill Sans MT"/>
                <a:cs typeface="Gill Sans MT"/>
              </a:rPr>
              <a:t>assigned</a:t>
            </a:r>
            <a:r>
              <a:rPr sz="1550" spc="40">
                <a:latin typeface="Gill Sans MT"/>
                <a:cs typeface="Gill Sans MT"/>
              </a:rPr>
              <a:t> </a:t>
            </a:r>
            <a:r>
              <a:rPr sz="1550" spc="10">
                <a:latin typeface="Gill Sans MT"/>
                <a:cs typeface="Gill Sans MT"/>
              </a:rPr>
              <a:t>a</a:t>
            </a:r>
            <a:r>
              <a:rPr sz="1550" spc="110">
                <a:latin typeface="Gill Sans MT"/>
                <a:cs typeface="Gill Sans MT"/>
              </a:rPr>
              <a:t> </a:t>
            </a:r>
            <a:r>
              <a:rPr sz="1550" spc="5">
                <a:latin typeface="Gill Sans MT"/>
                <a:cs typeface="Gill Sans MT"/>
              </a:rPr>
              <a:t>tactical</a:t>
            </a:r>
            <a:r>
              <a:rPr sz="1550" spc="60">
                <a:latin typeface="Gill Sans MT"/>
                <a:cs typeface="Gill Sans MT"/>
              </a:rPr>
              <a:t> </a:t>
            </a:r>
            <a:r>
              <a:rPr sz="1550" spc="10">
                <a:latin typeface="Gill Sans MT"/>
                <a:cs typeface="Gill Sans MT"/>
              </a:rPr>
              <a:t>frequency</a:t>
            </a:r>
            <a:r>
              <a:rPr sz="1550" spc="90">
                <a:latin typeface="Gill Sans MT"/>
                <a:cs typeface="Gill Sans MT"/>
              </a:rPr>
              <a:t> </a:t>
            </a:r>
            <a:r>
              <a:rPr sz="1550" spc="25">
                <a:latin typeface="Gill Sans MT"/>
                <a:cs typeface="Gill Sans MT"/>
              </a:rPr>
              <a:t>by</a:t>
            </a:r>
            <a:r>
              <a:rPr sz="1550" spc="10">
                <a:latin typeface="Gill Sans MT"/>
                <a:cs typeface="Gill Sans MT"/>
              </a:rPr>
              <a:t> </a:t>
            </a:r>
            <a:r>
              <a:rPr sz="1550" spc="40">
                <a:latin typeface="Gill Sans MT"/>
                <a:cs typeface="Gill Sans MT"/>
              </a:rPr>
              <a:t>CAL</a:t>
            </a:r>
            <a:r>
              <a:rPr sz="1550" spc="5">
                <a:latin typeface="Gill Sans MT"/>
                <a:cs typeface="Gill Sans MT"/>
              </a:rPr>
              <a:t> </a:t>
            </a:r>
            <a:r>
              <a:rPr sz="1550" spc="10">
                <a:latin typeface="Gill Sans MT"/>
                <a:cs typeface="Gill Sans MT"/>
              </a:rPr>
              <a:t>FIRE</a:t>
            </a:r>
            <a:r>
              <a:rPr sz="1550" spc="225">
                <a:latin typeface="Gill Sans MT"/>
                <a:cs typeface="Gill Sans MT"/>
              </a:rPr>
              <a:t> </a:t>
            </a:r>
            <a:r>
              <a:rPr sz="1550" spc="10">
                <a:latin typeface="Gill Sans MT"/>
                <a:cs typeface="Gill Sans MT"/>
              </a:rPr>
              <a:t>as</a:t>
            </a:r>
            <a:r>
              <a:rPr sz="1550" spc="20">
                <a:latin typeface="Gill Sans MT"/>
                <a:cs typeface="Gill Sans MT"/>
              </a:rPr>
              <a:t> </a:t>
            </a:r>
            <a:r>
              <a:rPr sz="1550" spc="15">
                <a:latin typeface="Gill Sans MT"/>
                <a:cs typeface="Gill Sans MT"/>
              </a:rPr>
              <a:t>established</a:t>
            </a:r>
            <a:r>
              <a:rPr sz="1550" spc="40">
                <a:latin typeface="Gill Sans MT"/>
                <a:cs typeface="Gill Sans MT"/>
              </a:rPr>
              <a:t> </a:t>
            </a:r>
            <a:r>
              <a:rPr sz="1550" spc="20">
                <a:latin typeface="Gill Sans MT"/>
                <a:cs typeface="Gill Sans MT"/>
              </a:rPr>
              <a:t>in</a:t>
            </a:r>
            <a:r>
              <a:rPr lang="en-US" sz="1550" spc="20">
                <a:latin typeface="Gill Sans MT"/>
                <a:cs typeface="Gill Sans MT"/>
              </a:rPr>
              <a:t> </a:t>
            </a:r>
            <a:r>
              <a:rPr sz="1550" spc="-415">
                <a:latin typeface="Gill Sans MT"/>
                <a:cs typeface="Gill Sans MT"/>
              </a:rPr>
              <a:t> </a:t>
            </a:r>
            <a:r>
              <a:rPr sz="1550" spc="15">
                <a:latin typeface="Gill Sans MT"/>
                <a:cs typeface="Gill Sans MT"/>
              </a:rPr>
              <a:t>advance </a:t>
            </a:r>
            <a:r>
              <a:rPr sz="1550" spc="30">
                <a:latin typeface="Gill Sans MT"/>
                <a:cs typeface="Gill Sans MT"/>
              </a:rPr>
              <a:t>planning. </a:t>
            </a:r>
            <a:r>
              <a:rPr sz="1550" spc="15">
                <a:latin typeface="Gill Sans MT"/>
                <a:cs typeface="Gill Sans MT"/>
              </a:rPr>
              <a:t>Frequencies will </a:t>
            </a:r>
            <a:r>
              <a:rPr sz="1550" spc="25">
                <a:latin typeface="Gill Sans MT"/>
                <a:cs typeface="Gill Sans MT"/>
              </a:rPr>
              <a:t>be </a:t>
            </a:r>
            <a:r>
              <a:rPr sz="1550" spc="15">
                <a:latin typeface="Gill Sans MT"/>
                <a:cs typeface="Gill Sans MT"/>
              </a:rPr>
              <a:t>assigned </a:t>
            </a:r>
            <a:r>
              <a:rPr sz="1550" spc="20">
                <a:latin typeface="Gill Sans MT"/>
                <a:cs typeface="Gill Sans MT"/>
              </a:rPr>
              <a:t>in the </a:t>
            </a:r>
            <a:r>
              <a:rPr sz="1550" spc="15">
                <a:latin typeface="Gill Sans MT"/>
                <a:cs typeface="Gill Sans MT"/>
              </a:rPr>
              <a:t>established order </a:t>
            </a:r>
            <a:r>
              <a:rPr sz="1550" spc="10">
                <a:latin typeface="Gill Sans MT"/>
                <a:cs typeface="Gill Sans MT"/>
              </a:rPr>
              <a:t>with a </a:t>
            </a:r>
            <a:r>
              <a:rPr sz="1550" spc="25">
                <a:latin typeface="Gill Sans MT"/>
                <a:cs typeface="Gill Sans MT"/>
              </a:rPr>
              <a:t>new incident </a:t>
            </a:r>
            <a:r>
              <a:rPr sz="1550" spc="10">
                <a:latin typeface="Gill Sans MT"/>
                <a:cs typeface="Gill Sans MT"/>
              </a:rPr>
              <a:t>receiving </a:t>
            </a:r>
            <a:r>
              <a:rPr sz="1550" spc="20">
                <a:latin typeface="Gill Sans MT"/>
                <a:cs typeface="Gill Sans MT"/>
              </a:rPr>
              <a:t>the </a:t>
            </a:r>
            <a:r>
              <a:rPr sz="1550">
                <a:latin typeface="Gill Sans MT"/>
                <a:cs typeface="Gill Sans MT"/>
              </a:rPr>
              <a:t>first preferred </a:t>
            </a:r>
            <a:r>
              <a:rPr sz="1550" spc="30">
                <a:latin typeface="Gill Sans MT"/>
                <a:cs typeface="Gill Sans MT"/>
              </a:rPr>
              <a:t>frequency </a:t>
            </a:r>
            <a:r>
              <a:rPr sz="1550" spc="20">
                <a:latin typeface="Gill Sans MT"/>
                <a:cs typeface="Gill Sans MT"/>
              </a:rPr>
              <a:t>unless </a:t>
            </a:r>
            <a:r>
              <a:rPr sz="1550" spc="15">
                <a:latin typeface="Gill Sans MT"/>
                <a:cs typeface="Gill Sans MT"/>
              </a:rPr>
              <a:t>it </a:t>
            </a:r>
            <a:r>
              <a:rPr sz="1550" spc="20">
                <a:latin typeface="Gill Sans MT"/>
                <a:cs typeface="Gill Sans MT"/>
              </a:rPr>
              <a:t>is in</a:t>
            </a:r>
            <a:r>
              <a:rPr lang="en-US" sz="1550" spc="20">
                <a:latin typeface="Gill Sans MT"/>
                <a:cs typeface="Gill Sans MT"/>
              </a:rPr>
              <a:t> </a:t>
            </a:r>
            <a:r>
              <a:rPr sz="1550" spc="25">
                <a:latin typeface="Gill Sans MT"/>
                <a:cs typeface="Gill Sans MT"/>
              </a:rPr>
              <a:t> </a:t>
            </a:r>
            <a:r>
              <a:rPr sz="1550" spc="15">
                <a:latin typeface="Gill Sans MT"/>
                <a:cs typeface="Gill Sans MT"/>
              </a:rPr>
              <a:t>use </a:t>
            </a:r>
            <a:r>
              <a:rPr sz="1550" spc="5">
                <a:latin typeface="Gill Sans MT"/>
                <a:cs typeface="Gill Sans MT"/>
              </a:rPr>
              <a:t>elsewhere </a:t>
            </a:r>
            <a:r>
              <a:rPr sz="1550" spc="20">
                <a:latin typeface="Gill Sans MT"/>
                <a:cs typeface="Gill Sans MT"/>
              </a:rPr>
              <a:t>in the Santa </a:t>
            </a:r>
            <a:r>
              <a:rPr sz="1550" spc="10">
                <a:latin typeface="Gill Sans MT"/>
                <a:cs typeface="Gill Sans MT"/>
              </a:rPr>
              <a:t>Clara </a:t>
            </a:r>
            <a:r>
              <a:rPr sz="1550" spc="20">
                <a:latin typeface="Gill Sans MT"/>
                <a:cs typeface="Gill Sans MT"/>
              </a:rPr>
              <a:t>Unit. </a:t>
            </a:r>
            <a:r>
              <a:rPr sz="1550" spc="10">
                <a:latin typeface="Gill Sans MT"/>
                <a:cs typeface="Gill Sans MT"/>
              </a:rPr>
              <a:t>Once contacted </a:t>
            </a:r>
            <a:r>
              <a:rPr sz="1550" spc="25">
                <a:latin typeface="Gill Sans MT"/>
                <a:cs typeface="Gill Sans MT"/>
              </a:rPr>
              <a:t>by </a:t>
            </a:r>
            <a:r>
              <a:rPr sz="1550" spc="20">
                <a:latin typeface="Gill Sans MT"/>
                <a:cs typeface="Gill Sans MT"/>
              </a:rPr>
              <a:t>the </a:t>
            </a:r>
            <a:r>
              <a:rPr sz="1550" spc="15">
                <a:latin typeface="Gill Sans MT"/>
                <a:cs typeface="Gill Sans MT"/>
              </a:rPr>
              <a:t>local </a:t>
            </a:r>
            <a:r>
              <a:rPr sz="1550" spc="10">
                <a:latin typeface="Gill Sans MT"/>
                <a:cs typeface="Gill Sans MT"/>
              </a:rPr>
              <a:t>agency </a:t>
            </a:r>
            <a:r>
              <a:rPr sz="1550" spc="15">
                <a:latin typeface="Gill Sans MT"/>
                <a:cs typeface="Gill Sans MT"/>
              </a:rPr>
              <a:t>dispatch </a:t>
            </a:r>
            <a:r>
              <a:rPr sz="1550" spc="-20">
                <a:latin typeface="Gill Sans MT"/>
                <a:cs typeface="Gill Sans MT"/>
              </a:rPr>
              <a:t>center, </a:t>
            </a:r>
            <a:r>
              <a:rPr sz="1550" spc="40">
                <a:latin typeface="Gill Sans MT"/>
                <a:cs typeface="Gill Sans MT"/>
              </a:rPr>
              <a:t>CAL </a:t>
            </a:r>
            <a:r>
              <a:rPr sz="1550" spc="10">
                <a:latin typeface="Gill Sans MT"/>
                <a:cs typeface="Gill Sans MT"/>
              </a:rPr>
              <a:t>FIRE </a:t>
            </a:r>
            <a:r>
              <a:rPr sz="1550" spc="5">
                <a:latin typeface="Gill Sans MT"/>
                <a:cs typeface="Gill Sans MT"/>
              </a:rPr>
              <a:t>Morgan </a:t>
            </a:r>
            <a:r>
              <a:rPr sz="1550" spc="10">
                <a:latin typeface="Gill Sans MT"/>
                <a:cs typeface="Gill Sans MT"/>
              </a:rPr>
              <a:t>Hill </a:t>
            </a:r>
            <a:r>
              <a:rPr sz="1550" spc="15">
                <a:latin typeface="Gill Sans MT"/>
                <a:cs typeface="Gill Sans MT"/>
              </a:rPr>
              <a:t>will </a:t>
            </a:r>
            <a:r>
              <a:rPr lang="en-US" sz="1550" spc="15">
                <a:latin typeface="Gill Sans MT"/>
                <a:cs typeface="Gill Sans MT"/>
              </a:rPr>
              <a:t>establis</a:t>
            </a:r>
            <a:r>
              <a:rPr lang="en-US" sz="1550" spc="10">
                <a:latin typeface="Gill Sans MT"/>
                <a:cs typeface="Gill Sans MT"/>
              </a:rPr>
              <a:t>h </a:t>
            </a:r>
            <a:r>
              <a:rPr sz="1550" spc="20">
                <a:latin typeface="Gill Sans MT"/>
                <a:cs typeface="Gill Sans MT"/>
              </a:rPr>
              <a:t>the incident</a:t>
            </a:r>
            <a:r>
              <a:rPr lang="en-US" sz="1550" spc="20">
                <a:latin typeface="Gill Sans MT"/>
                <a:cs typeface="Gill Sans MT"/>
              </a:rPr>
              <a:t> </a:t>
            </a:r>
            <a:r>
              <a:rPr sz="1550" spc="25">
                <a:latin typeface="Gill Sans MT"/>
                <a:cs typeface="Gill Sans MT"/>
              </a:rPr>
              <a:t> </a:t>
            </a:r>
            <a:r>
              <a:rPr sz="1550" spc="10">
                <a:latin typeface="Gill Sans MT"/>
                <a:cs typeface="Gill Sans MT"/>
              </a:rPr>
              <a:t>name, a </a:t>
            </a:r>
            <a:r>
              <a:rPr sz="1550" spc="5">
                <a:latin typeface="Gill Sans MT"/>
                <a:cs typeface="Gill Sans MT"/>
              </a:rPr>
              <a:t>tactical </a:t>
            </a:r>
            <a:r>
              <a:rPr sz="1550" spc="-10">
                <a:latin typeface="Gill Sans MT"/>
                <a:cs typeface="Gill Sans MT"/>
              </a:rPr>
              <a:t>frequency, </a:t>
            </a:r>
            <a:r>
              <a:rPr sz="1550" spc="20">
                <a:latin typeface="Gill Sans MT"/>
                <a:cs typeface="Gill Sans MT"/>
              </a:rPr>
              <a:t>and </a:t>
            </a:r>
            <a:r>
              <a:rPr sz="1550" spc="10">
                <a:latin typeface="Gill Sans MT"/>
                <a:cs typeface="Gill Sans MT"/>
              </a:rPr>
              <a:t>a </a:t>
            </a:r>
            <a:r>
              <a:rPr sz="1550" spc="15">
                <a:latin typeface="Gill Sans MT"/>
                <a:cs typeface="Gill Sans MT"/>
              </a:rPr>
              <a:t>command </a:t>
            </a:r>
            <a:r>
              <a:rPr sz="1550" spc="-10">
                <a:latin typeface="Gill Sans MT"/>
                <a:cs typeface="Gill Sans MT"/>
              </a:rPr>
              <a:t>frequency. </a:t>
            </a:r>
            <a:r>
              <a:rPr sz="1550" spc="30">
                <a:latin typeface="Gill Sans MT"/>
                <a:cs typeface="Gill Sans MT"/>
              </a:rPr>
              <a:t>The </a:t>
            </a:r>
            <a:r>
              <a:rPr sz="1550" spc="15">
                <a:latin typeface="Gill Sans MT"/>
                <a:cs typeface="Gill Sans MT"/>
              </a:rPr>
              <a:t>information </a:t>
            </a:r>
            <a:r>
              <a:rPr sz="1550" spc="20">
                <a:latin typeface="Gill Sans MT"/>
                <a:cs typeface="Gill Sans MT"/>
              </a:rPr>
              <a:t>is </a:t>
            </a:r>
            <a:r>
              <a:rPr sz="1550" spc="-10">
                <a:latin typeface="Gill Sans MT"/>
                <a:cs typeface="Gill Sans MT"/>
              </a:rPr>
              <a:t>relayed </a:t>
            </a:r>
            <a:r>
              <a:rPr sz="1550" spc="10">
                <a:latin typeface="Gill Sans MT"/>
                <a:cs typeface="Gill Sans MT"/>
              </a:rPr>
              <a:t>to </a:t>
            </a:r>
            <a:r>
              <a:rPr sz="1550" spc="20">
                <a:latin typeface="Gill Sans MT"/>
                <a:cs typeface="Gill Sans MT"/>
              </a:rPr>
              <a:t>the </a:t>
            </a:r>
            <a:r>
              <a:rPr sz="1550" spc="15">
                <a:latin typeface="Gill Sans MT"/>
                <a:cs typeface="Gill Sans MT"/>
              </a:rPr>
              <a:t>local </a:t>
            </a:r>
            <a:r>
              <a:rPr sz="1550" spc="10">
                <a:latin typeface="Gill Sans MT"/>
                <a:cs typeface="Gill Sans MT"/>
              </a:rPr>
              <a:t>agency </a:t>
            </a:r>
            <a:r>
              <a:rPr sz="1550" spc="15">
                <a:latin typeface="Gill Sans MT"/>
                <a:cs typeface="Gill Sans MT"/>
              </a:rPr>
              <a:t>dispatch </a:t>
            </a:r>
            <a:r>
              <a:rPr sz="1550" spc="10">
                <a:latin typeface="Gill Sans MT"/>
                <a:cs typeface="Gill Sans MT"/>
              </a:rPr>
              <a:t>center to advise</a:t>
            </a:r>
            <a:r>
              <a:rPr sz="1550" spc="15">
                <a:latin typeface="Gill Sans MT"/>
                <a:cs typeface="Gill Sans MT"/>
              </a:rPr>
              <a:t> </a:t>
            </a:r>
            <a:r>
              <a:rPr sz="1550" spc="20">
                <a:latin typeface="Gill Sans MT"/>
                <a:cs typeface="Gill Sans MT"/>
              </a:rPr>
              <a:t>their </a:t>
            </a:r>
            <a:r>
              <a:rPr sz="1550" spc="25">
                <a:latin typeface="Gill Sans MT"/>
                <a:cs typeface="Gill Sans MT"/>
              </a:rPr>
              <a:t>responding</a:t>
            </a:r>
            <a:r>
              <a:rPr lang="en-US" sz="1550" spc="25">
                <a:latin typeface="Gill Sans MT"/>
                <a:cs typeface="Gill Sans MT"/>
              </a:rPr>
              <a:t> </a:t>
            </a:r>
            <a:r>
              <a:rPr sz="1550" spc="30">
                <a:latin typeface="Gill Sans MT"/>
                <a:cs typeface="Gill Sans MT"/>
              </a:rPr>
              <a:t> </a:t>
            </a:r>
            <a:r>
              <a:rPr sz="1550" spc="-5">
                <a:latin typeface="Gill Sans MT"/>
                <a:cs typeface="Gill Sans MT"/>
              </a:rPr>
              <a:t>resources.</a:t>
            </a:r>
            <a:endParaRPr sz="1550">
              <a:latin typeface="Gill Sans MT"/>
              <a:cs typeface="Gill Sans MT"/>
            </a:endParaRPr>
          </a:p>
        </p:txBody>
      </p:sp>
      <p:sp>
        <p:nvSpPr>
          <p:cNvPr id="5" name="object 5"/>
          <p:cNvSpPr txBox="1"/>
          <p:nvPr/>
        </p:nvSpPr>
        <p:spPr>
          <a:xfrm>
            <a:off x="529590" y="2704147"/>
            <a:ext cx="2367915" cy="300355"/>
          </a:xfrm>
          <a:prstGeom prst="rect">
            <a:avLst/>
          </a:prstGeom>
        </p:spPr>
        <p:txBody>
          <a:bodyPr vert="horz" wrap="square" lIns="0" tIns="12700" rIns="0" bIns="0" rtlCol="0">
            <a:spAutoFit/>
          </a:bodyPr>
          <a:lstStyle/>
          <a:p>
            <a:pPr marL="12700">
              <a:lnSpc>
                <a:spcPct val="100000"/>
              </a:lnSpc>
              <a:spcBef>
                <a:spcPts val="100"/>
              </a:spcBef>
            </a:pPr>
            <a:r>
              <a:rPr sz="1800" b="1" u="heavy" spc="-15">
                <a:uFill>
                  <a:solidFill>
                    <a:srgbClr val="000000"/>
                  </a:solidFill>
                </a:uFill>
                <a:latin typeface="Gill Sans MT"/>
                <a:cs typeface="Gill Sans MT"/>
              </a:rPr>
              <a:t>ALAMEDA</a:t>
            </a:r>
            <a:r>
              <a:rPr sz="1800" b="1" u="heavy" spc="-100">
                <a:uFill>
                  <a:solidFill>
                    <a:srgbClr val="000000"/>
                  </a:solidFill>
                </a:uFill>
                <a:latin typeface="Gill Sans MT"/>
                <a:cs typeface="Gill Sans MT"/>
              </a:rPr>
              <a:t> </a:t>
            </a:r>
            <a:r>
              <a:rPr sz="1800" b="1" u="heavy">
                <a:uFill>
                  <a:solidFill>
                    <a:srgbClr val="000000"/>
                  </a:solidFill>
                </a:uFill>
                <a:latin typeface="Gill Sans MT"/>
                <a:cs typeface="Gill Sans MT"/>
              </a:rPr>
              <a:t>COUNTY</a:t>
            </a:r>
            <a:endParaRPr sz="1800">
              <a:latin typeface="Gill Sans MT"/>
              <a:cs typeface="Gill Sans MT"/>
            </a:endParaRPr>
          </a:p>
        </p:txBody>
      </p:sp>
      <p:sp>
        <p:nvSpPr>
          <p:cNvPr id="6" name="object 6"/>
          <p:cNvSpPr txBox="1"/>
          <p:nvPr/>
        </p:nvSpPr>
        <p:spPr>
          <a:xfrm>
            <a:off x="529590" y="2980626"/>
            <a:ext cx="1145540" cy="804451"/>
          </a:xfrm>
          <a:prstGeom prst="rect">
            <a:avLst/>
          </a:prstGeom>
        </p:spPr>
        <p:txBody>
          <a:bodyPr vert="horz" wrap="square" lIns="0" tIns="15875" rIns="0" bIns="0" rtlCol="0" anchor="t">
            <a:spAutoFit/>
          </a:bodyPr>
          <a:lstStyle/>
          <a:p>
            <a:pPr marL="298450" indent="-286385">
              <a:lnSpc>
                <a:spcPct val="90043"/>
              </a:lnSpc>
              <a:spcBef>
                <a:spcPts val="125"/>
              </a:spcBef>
              <a:buFont typeface="Wingdings"/>
              <a:buChar char=""/>
              <a:tabLst>
                <a:tab pos="298450" algn="l"/>
                <a:tab pos="299085" algn="l"/>
              </a:tabLst>
            </a:pPr>
            <a:r>
              <a:rPr sz="1400" spc="-25">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5">
                <a:latin typeface="Gill Sans MT"/>
                <a:cs typeface="Gill Sans MT"/>
              </a:rPr>
              <a:t>T</a:t>
            </a:r>
            <a:r>
              <a:rPr sz="1400" spc="-40">
                <a:latin typeface="Gill Sans MT"/>
                <a:cs typeface="Gill Sans MT"/>
              </a:rPr>
              <a:t>A</a:t>
            </a:r>
            <a:r>
              <a:rPr sz="1400" spc="15">
                <a:latin typeface="Gill Sans MT"/>
                <a:cs typeface="Gill Sans MT"/>
              </a:rPr>
              <a:t>C</a:t>
            </a:r>
            <a:r>
              <a:rPr sz="1400" spc="-50">
                <a:latin typeface="Gill Sans MT"/>
                <a:cs typeface="Gill Sans MT"/>
              </a:rPr>
              <a:t> </a:t>
            </a:r>
            <a:r>
              <a:rPr sz="1400" spc="10">
                <a:latin typeface="Gill Sans MT"/>
                <a:cs typeface="Gill Sans MT"/>
              </a:rPr>
              <a:t>2</a:t>
            </a:r>
            <a:endParaRPr lang="en-US" sz="1400">
              <a:latin typeface="Gill Sans MT"/>
              <a:cs typeface="Gill Sans MT"/>
            </a:endParaRPr>
          </a:p>
          <a:p>
            <a:pPr marL="298450" indent="-286385">
              <a:lnSpc>
                <a:spcPct val="90043"/>
              </a:lnSpc>
              <a:buFont typeface="Wingdings"/>
              <a:buChar char=""/>
              <a:tabLst>
                <a:tab pos="298450" algn="l"/>
                <a:tab pos="299085" algn="l"/>
              </a:tabLst>
            </a:pPr>
            <a:r>
              <a:rPr sz="1400">
                <a:latin typeface="Gill Sans MT"/>
                <a:cs typeface="Gill Sans MT"/>
              </a:rPr>
              <a:t>VFIRE</a:t>
            </a:r>
            <a:r>
              <a:rPr sz="1400" spc="-75">
                <a:latin typeface="Gill Sans MT"/>
                <a:cs typeface="Gill Sans MT"/>
              </a:rPr>
              <a:t> </a:t>
            </a:r>
            <a:r>
              <a:rPr sz="1400" spc="25">
                <a:latin typeface="Gill Sans MT"/>
                <a:cs typeface="Gill Sans MT"/>
              </a:rPr>
              <a:t>22</a:t>
            </a:r>
            <a:endParaRPr sz="1400">
              <a:latin typeface="Gill Sans MT"/>
              <a:cs typeface="Gill Sans MT"/>
            </a:endParaRPr>
          </a:p>
          <a:p>
            <a:pPr marL="298450" indent="-286385">
              <a:lnSpc>
                <a:spcPct val="90043"/>
              </a:lnSpc>
              <a:spcBef>
                <a:spcPts val="50"/>
              </a:spcBef>
              <a:buFont typeface="Wingdings"/>
              <a:buChar char=""/>
              <a:tabLst>
                <a:tab pos="298450" algn="l"/>
                <a:tab pos="299085" algn="l"/>
              </a:tabLst>
            </a:pPr>
            <a:r>
              <a:rPr sz="1400">
                <a:latin typeface="Gill Sans MT"/>
                <a:cs typeface="Gill Sans MT"/>
              </a:rPr>
              <a:t>VFIRE</a:t>
            </a:r>
            <a:r>
              <a:rPr sz="1400" spc="-75">
                <a:latin typeface="Gill Sans MT"/>
                <a:cs typeface="Gill Sans MT"/>
              </a:rPr>
              <a:t> </a:t>
            </a:r>
            <a:r>
              <a:rPr sz="1400" spc="25">
                <a:latin typeface="Gill Sans MT"/>
                <a:cs typeface="Gill Sans MT"/>
              </a:rPr>
              <a:t>23</a:t>
            </a:r>
            <a:endParaRPr sz="1400">
              <a:latin typeface="Gill Sans MT"/>
              <a:cs typeface="Gill Sans MT"/>
            </a:endParaRPr>
          </a:p>
          <a:p>
            <a:pPr marL="298450" indent="-286385">
              <a:lnSpc>
                <a:spcPct val="90043"/>
              </a:lnSpc>
              <a:buFont typeface="Wingdings"/>
              <a:buChar char=""/>
              <a:tabLst>
                <a:tab pos="298450" algn="l"/>
                <a:tab pos="299085" algn="l"/>
              </a:tabLst>
            </a:pPr>
            <a:r>
              <a:rPr sz="1400" spc="-25">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5">
                <a:latin typeface="Gill Sans MT"/>
                <a:cs typeface="Gill Sans MT"/>
              </a:rPr>
              <a:t>T</a:t>
            </a:r>
            <a:r>
              <a:rPr sz="1400" spc="-40">
                <a:latin typeface="Gill Sans MT"/>
                <a:cs typeface="Gill Sans MT"/>
              </a:rPr>
              <a:t>A</a:t>
            </a:r>
            <a:r>
              <a:rPr sz="1400" spc="15">
                <a:latin typeface="Gill Sans MT"/>
                <a:cs typeface="Gill Sans MT"/>
              </a:rPr>
              <a:t>C</a:t>
            </a:r>
            <a:r>
              <a:rPr sz="1400" spc="-50">
                <a:latin typeface="Gill Sans MT"/>
                <a:cs typeface="Gill Sans MT"/>
              </a:rPr>
              <a:t> </a:t>
            </a:r>
            <a:r>
              <a:rPr sz="1400" spc="10">
                <a:latin typeface="Gill Sans MT"/>
                <a:cs typeface="Gill Sans MT"/>
              </a:rPr>
              <a:t>6</a:t>
            </a:r>
            <a:endParaRPr sz="1400">
              <a:latin typeface="Gill Sans MT"/>
              <a:cs typeface="Gill Sans MT"/>
            </a:endParaRPr>
          </a:p>
        </p:txBody>
      </p:sp>
      <p:sp>
        <p:nvSpPr>
          <p:cNvPr id="7" name="object 7"/>
          <p:cNvSpPr txBox="1"/>
          <p:nvPr/>
        </p:nvSpPr>
        <p:spPr>
          <a:xfrm>
            <a:off x="529590" y="4049077"/>
            <a:ext cx="3129915" cy="300355"/>
          </a:xfrm>
          <a:prstGeom prst="rect">
            <a:avLst/>
          </a:prstGeom>
        </p:spPr>
        <p:txBody>
          <a:bodyPr vert="horz" wrap="square" lIns="0" tIns="12700" rIns="0" bIns="0" rtlCol="0">
            <a:spAutoFit/>
          </a:bodyPr>
          <a:lstStyle/>
          <a:p>
            <a:pPr marL="12700">
              <a:lnSpc>
                <a:spcPct val="100000"/>
              </a:lnSpc>
              <a:spcBef>
                <a:spcPts val="100"/>
              </a:spcBef>
            </a:pPr>
            <a:r>
              <a:rPr sz="1800" b="1" u="heavy" spc="30">
                <a:uFill>
                  <a:solidFill>
                    <a:srgbClr val="000000"/>
                  </a:solidFill>
                </a:uFill>
                <a:latin typeface="Gill Sans MT"/>
                <a:cs typeface="Gill Sans MT"/>
              </a:rPr>
              <a:t>C</a:t>
            </a:r>
            <a:r>
              <a:rPr sz="1800" b="1" u="heavy">
                <a:uFill>
                  <a:solidFill>
                    <a:srgbClr val="000000"/>
                  </a:solidFill>
                </a:uFill>
                <a:latin typeface="Gill Sans MT"/>
                <a:cs typeface="Gill Sans MT"/>
              </a:rPr>
              <a:t>O</a:t>
            </a:r>
            <a:r>
              <a:rPr sz="1800" b="1" u="heavy" spc="-25">
                <a:uFill>
                  <a:solidFill>
                    <a:srgbClr val="000000"/>
                  </a:solidFill>
                </a:uFill>
                <a:latin typeface="Gill Sans MT"/>
                <a:cs typeface="Gill Sans MT"/>
              </a:rPr>
              <a:t>NT</a:t>
            </a:r>
            <a:r>
              <a:rPr sz="1800" b="1" u="heavy" spc="-20">
                <a:uFill>
                  <a:solidFill>
                    <a:srgbClr val="000000"/>
                  </a:solidFill>
                </a:uFill>
                <a:latin typeface="Gill Sans MT"/>
                <a:cs typeface="Gill Sans MT"/>
              </a:rPr>
              <a:t>R</a:t>
            </a:r>
            <a:r>
              <a:rPr sz="1800" b="1" u="heavy">
                <a:uFill>
                  <a:solidFill>
                    <a:srgbClr val="000000"/>
                  </a:solidFill>
                </a:uFill>
                <a:latin typeface="Gill Sans MT"/>
                <a:cs typeface="Gill Sans MT"/>
              </a:rPr>
              <a:t>A</a:t>
            </a:r>
            <a:r>
              <a:rPr sz="1800" b="1" u="heavy" spc="35">
                <a:uFill>
                  <a:solidFill>
                    <a:srgbClr val="000000"/>
                  </a:solidFill>
                </a:uFill>
                <a:latin typeface="Gill Sans MT"/>
                <a:cs typeface="Gill Sans MT"/>
              </a:rPr>
              <a:t> </a:t>
            </a:r>
            <a:r>
              <a:rPr sz="1800" b="1" u="heavy" spc="30">
                <a:uFill>
                  <a:solidFill>
                    <a:srgbClr val="000000"/>
                  </a:solidFill>
                </a:uFill>
                <a:latin typeface="Gill Sans MT"/>
                <a:cs typeface="Gill Sans MT"/>
              </a:rPr>
              <a:t>C</a:t>
            </a:r>
            <a:r>
              <a:rPr sz="1800" b="1" u="heavy">
                <a:uFill>
                  <a:solidFill>
                    <a:srgbClr val="000000"/>
                  </a:solidFill>
                </a:uFill>
                <a:latin typeface="Gill Sans MT"/>
                <a:cs typeface="Gill Sans MT"/>
              </a:rPr>
              <a:t>O</a:t>
            </a:r>
            <a:r>
              <a:rPr sz="1800" b="1" u="heavy" spc="30">
                <a:uFill>
                  <a:solidFill>
                    <a:srgbClr val="000000"/>
                  </a:solidFill>
                </a:uFill>
                <a:latin typeface="Gill Sans MT"/>
                <a:cs typeface="Gill Sans MT"/>
              </a:rPr>
              <a:t>S</a:t>
            </a:r>
            <a:r>
              <a:rPr sz="1800" b="1" u="heavy" spc="-250">
                <a:uFill>
                  <a:solidFill>
                    <a:srgbClr val="000000"/>
                  </a:solidFill>
                </a:uFill>
                <a:latin typeface="Gill Sans MT"/>
                <a:cs typeface="Gill Sans MT"/>
              </a:rPr>
              <a:t>T</a:t>
            </a:r>
            <a:r>
              <a:rPr sz="1800" b="1" u="heavy">
                <a:uFill>
                  <a:solidFill>
                    <a:srgbClr val="000000"/>
                  </a:solidFill>
                </a:uFill>
                <a:latin typeface="Gill Sans MT"/>
                <a:cs typeface="Gill Sans MT"/>
              </a:rPr>
              <a:t>A</a:t>
            </a:r>
            <a:r>
              <a:rPr sz="1800" b="1" u="heavy" spc="-110">
                <a:uFill>
                  <a:solidFill>
                    <a:srgbClr val="000000"/>
                  </a:solidFill>
                </a:uFill>
                <a:latin typeface="Gill Sans MT"/>
                <a:cs typeface="Gill Sans MT"/>
              </a:rPr>
              <a:t> </a:t>
            </a:r>
            <a:r>
              <a:rPr sz="1800" b="1" u="heavy" spc="30">
                <a:uFill>
                  <a:solidFill>
                    <a:srgbClr val="000000"/>
                  </a:solidFill>
                </a:uFill>
                <a:latin typeface="Gill Sans MT"/>
                <a:cs typeface="Gill Sans MT"/>
              </a:rPr>
              <a:t>C</a:t>
            </a:r>
            <a:r>
              <a:rPr sz="1800" b="1" u="heavy">
                <a:uFill>
                  <a:solidFill>
                    <a:srgbClr val="000000"/>
                  </a:solidFill>
                </a:uFill>
                <a:latin typeface="Gill Sans MT"/>
                <a:cs typeface="Gill Sans MT"/>
              </a:rPr>
              <a:t>O</a:t>
            </a:r>
            <a:r>
              <a:rPr sz="1800" b="1" u="heavy" spc="10">
                <a:uFill>
                  <a:solidFill>
                    <a:srgbClr val="000000"/>
                  </a:solidFill>
                </a:uFill>
                <a:latin typeface="Gill Sans MT"/>
                <a:cs typeface="Gill Sans MT"/>
              </a:rPr>
              <a:t>U</a:t>
            </a:r>
            <a:r>
              <a:rPr sz="1800" b="1" u="heavy" spc="-25">
                <a:uFill>
                  <a:solidFill>
                    <a:srgbClr val="000000"/>
                  </a:solidFill>
                </a:uFill>
                <a:latin typeface="Gill Sans MT"/>
                <a:cs typeface="Gill Sans MT"/>
              </a:rPr>
              <a:t>NT</a:t>
            </a:r>
            <a:r>
              <a:rPr sz="1800" b="1" u="heavy">
                <a:uFill>
                  <a:solidFill>
                    <a:srgbClr val="000000"/>
                  </a:solidFill>
                </a:uFill>
                <a:latin typeface="Gill Sans MT"/>
                <a:cs typeface="Gill Sans MT"/>
              </a:rPr>
              <a:t>Y</a:t>
            </a:r>
            <a:endParaRPr sz="1800">
              <a:latin typeface="Gill Sans MT"/>
              <a:cs typeface="Gill Sans MT"/>
            </a:endParaRPr>
          </a:p>
        </p:txBody>
      </p:sp>
      <p:sp>
        <p:nvSpPr>
          <p:cNvPr id="8" name="object 8"/>
          <p:cNvSpPr txBox="1"/>
          <p:nvPr/>
        </p:nvSpPr>
        <p:spPr>
          <a:xfrm>
            <a:off x="529590" y="4325556"/>
            <a:ext cx="1145540" cy="825995"/>
          </a:xfrm>
          <a:prstGeom prst="rect">
            <a:avLst/>
          </a:prstGeom>
        </p:spPr>
        <p:txBody>
          <a:bodyPr vert="horz" wrap="square" lIns="0" tIns="15875" rIns="0" bIns="0" rtlCol="0" anchor="t">
            <a:spAutoFit/>
          </a:bodyPr>
          <a:lstStyle/>
          <a:p>
            <a:pPr marL="298450" indent="-286385">
              <a:lnSpc>
                <a:spcPct val="90043"/>
              </a:lnSpc>
              <a:spcBef>
                <a:spcPts val="125"/>
              </a:spcBef>
              <a:buFont typeface="Wingdings"/>
              <a:buChar char=""/>
              <a:tabLst>
                <a:tab pos="298450" algn="l"/>
                <a:tab pos="299085" algn="l"/>
              </a:tabLst>
            </a:pPr>
            <a:r>
              <a:rPr sz="1400" spc="-25">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5">
                <a:latin typeface="Gill Sans MT"/>
                <a:cs typeface="Gill Sans MT"/>
              </a:rPr>
              <a:t>T</a:t>
            </a:r>
            <a:r>
              <a:rPr sz="1400" spc="-40">
                <a:latin typeface="Gill Sans MT"/>
                <a:cs typeface="Gill Sans MT"/>
              </a:rPr>
              <a:t>A</a:t>
            </a:r>
            <a:r>
              <a:rPr sz="1400" spc="15">
                <a:latin typeface="Gill Sans MT"/>
                <a:cs typeface="Gill Sans MT"/>
              </a:rPr>
              <a:t>C</a:t>
            </a:r>
            <a:r>
              <a:rPr sz="1400" spc="-50">
                <a:latin typeface="Gill Sans MT"/>
                <a:cs typeface="Gill Sans MT"/>
              </a:rPr>
              <a:t> </a:t>
            </a:r>
            <a:r>
              <a:rPr sz="1400" spc="10">
                <a:latin typeface="Gill Sans MT"/>
                <a:cs typeface="Gill Sans MT"/>
              </a:rPr>
              <a:t>2</a:t>
            </a:r>
            <a:endParaRPr lang="en-US" sz="1400">
              <a:latin typeface="Gill Sans MT"/>
              <a:cs typeface="Gill Sans MT"/>
            </a:endParaRPr>
          </a:p>
          <a:p>
            <a:pPr marL="298450" indent="-286385">
              <a:lnSpc>
                <a:spcPct val="89556"/>
              </a:lnSpc>
              <a:buFont typeface="Wingdings"/>
              <a:buChar char=""/>
              <a:tabLst>
                <a:tab pos="298450" algn="l"/>
                <a:tab pos="299085" algn="l"/>
              </a:tabLst>
            </a:pPr>
            <a:r>
              <a:rPr sz="1400">
                <a:latin typeface="Gill Sans MT"/>
                <a:cs typeface="Gill Sans MT"/>
              </a:rPr>
              <a:t>VFIRE</a:t>
            </a:r>
            <a:r>
              <a:rPr sz="1400" spc="-75">
                <a:latin typeface="Gill Sans MT"/>
                <a:cs typeface="Gill Sans MT"/>
              </a:rPr>
              <a:t> </a:t>
            </a:r>
            <a:r>
              <a:rPr sz="1400" spc="25">
                <a:latin typeface="Gill Sans MT"/>
                <a:cs typeface="Gill Sans MT"/>
              </a:rPr>
              <a:t>22</a:t>
            </a:r>
            <a:endParaRPr sz="1400">
              <a:latin typeface="Gill Sans MT"/>
              <a:cs typeface="Gill Sans MT"/>
            </a:endParaRPr>
          </a:p>
          <a:p>
            <a:pPr marL="298450" indent="-286385">
              <a:lnSpc>
                <a:spcPct val="90043"/>
              </a:lnSpc>
              <a:buFont typeface="Wingdings"/>
              <a:buChar char=""/>
              <a:tabLst>
                <a:tab pos="298450" algn="l"/>
                <a:tab pos="299085" algn="l"/>
              </a:tabLst>
            </a:pPr>
            <a:r>
              <a:rPr sz="1400">
                <a:latin typeface="Gill Sans MT"/>
                <a:cs typeface="Gill Sans MT"/>
              </a:rPr>
              <a:t>VFIRE</a:t>
            </a:r>
            <a:r>
              <a:rPr sz="1400" spc="-75">
                <a:latin typeface="Gill Sans MT"/>
                <a:cs typeface="Gill Sans MT"/>
              </a:rPr>
              <a:t> </a:t>
            </a:r>
            <a:r>
              <a:rPr sz="1400" spc="25">
                <a:latin typeface="Gill Sans MT"/>
                <a:cs typeface="Gill Sans MT"/>
              </a:rPr>
              <a:t>23</a:t>
            </a:r>
            <a:endParaRPr sz="1400">
              <a:latin typeface="Gill Sans MT"/>
              <a:cs typeface="Gill Sans MT"/>
            </a:endParaRPr>
          </a:p>
          <a:p>
            <a:pPr marL="298450" indent="-286385">
              <a:lnSpc>
                <a:spcPct val="100000"/>
              </a:lnSpc>
              <a:spcBef>
                <a:spcPts val="50"/>
              </a:spcBef>
              <a:buFont typeface="Wingdings"/>
              <a:buChar char=""/>
              <a:tabLst>
                <a:tab pos="298450" algn="l"/>
                <a:tab pos="299085" algn="l"/>
              </a:tabLst>
            </a:pPr>
            <a:r>
              <a:rPr sz="1400" spc="-25">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5">
                <a:latin typeface="Gill Sans MT"/>
                <a:cs typeface="Gill Sans MT"/>
              </a:rPr>
              <a:t>T</a:t>
            </a:r>
            <a:r>
              <a:rPr sz="1400" spc="-40">
                <a:latin typeface="Gill Sans MT"/>
                <a:cs typeface="Gill Sans MT"/>
              </a:rPr>
              <a:t>A</a:t>
            </a:r>
            <a:r>
              <a:rPr sz="1400" spc="15">
                <a:latin typeface="Gill Sans MT"/>
                <a:cs typeface="Gill Sans MT"/>
              </a:rPr>
              <a:t>C</a:t>
            </a:r>
            <a:r>
              <a:rPr sz="1400" spc="-50">
                <a:latin typeface="Gill Sans MT"/>
                <a:cs typeface="Gill Sans MT"/>
              </a:rPr>
              <a:t> </a:t>
            </a:r>
            <a:r>
              <a:rPr sz="1400" spc="10">
                <a:latin typeface="Gill Sans MT"/>
                <a:cs typeface="Gill Sans MT"/>
              </a:rPr>
              <a:t>9</a:t>
            </a:r>
            <a:endParaRPr sz="1400">
              <a:latin typeface="Gill Sans MT"/>
              <a:cs typeface="Gill Sans MT"/>
            </a:endParaRPr>
          </a:p>
        </p:txBody>
      </p:sp>
      <p:sp>
        <p:nvSpPr>
          <p:cNvPr id="9" name="object 9"/>
          <p:cNvSpPr txBox="1"/>
          <p:nvPr/>
        </p:nvSpPr>
        <p:spPr>
          <a:xfrm>
            <a:off x="5385125" y="2698071"/>
            <a:ext cx="5006243" cy="456022"/>
          </a:xfrm>
          <a:prstGeom prst="rect">
            <a:avLst/>
          </a:prstGeom>
        </p:spPr>
        <p:txBody>
          <a:bodyPr vert="horz" wrap="square" lIns="0" tIns="12700" rIns="0" bIns="0" rtlCol="0" anchor="t">
            <a:spAutoFit/>
          </a:bodyPr>
          <a:lstStyle/>
          <a:p>
            <a:pPr marL="12700">
              <a:lnSpc>
                <a:spcPct val="90277"/>
              </a:lnSpc>
              <a:spcBef>
                <a:spcPts val="100"/>
              </a:spcBef>
            </a:pPr>
            <a:r>
              <a:rPr sz="1800" b="1" u="heavy" spc="15" dirty="0">
                <a:uFill>
                  <a:solidFill>
                    <a:srgbClr val="000000"/>
                  </a:solidFill>
                </a:uFill>
                <a:latin typeface="Gill Sans MT"/>
                <a:cs typeface="Gill Sans MT"/>
              </a:rPr>
              <a:t>SAN</a:t>
            </a:r>
            <a:r>
              <a:rPr sz="1800" b="1" u="heavy" spc="-90" dirty="0">
                <a:uFill>
                  <a:solidFill>
                    <a:srgbClr val="000000"/>
                  </a:solidFill>
                </a:uFill>
                <a:latin typeface="Gill Sans MT"/>
                <a:cs typeface="Gill Sans MT"/>
              </a:rPr>
              <a:t> </a:t>
            </a:r>
            <a:r>
              <a:rPr sz="1800" b="1" u="heavy" spc="-20" dirty="0">
                <a:uFill>
                  <a:solidFill>
                    <a:srgbClr val="000000"/>
                  </a:solidFill>
                </a:uFill>
                <a:latin typeface="Gill Sans MT"/>
                <a:cs typeface="Gill Sans MT"/>
              </a:rPr>
              <a:t>JOAQUIN </a:t>
            </a:r>
            <a:r>
              <a:rPr sz="1800" b="1" u="heavy" spc="5" dirty="0">
                <a:uFill>
                  <a:solidFill>
                    <a:srgbClr val="000000"/>
                  </a:solidFill>
                </a:uFill>
                <a:latin typeface="Gill Sans MT"/>
                <a:cs typeface="Gill Sans MT"/>
              </a:rPr>
              <a:t>and</a:t>
            </a:r>
            <a:r>
              <a:rPr sz="1800" b="1" u="heavy" spc="-70" dirty="0">
                <a:uFill>
                  <a:solidFill>
                    <a:srgbClr val="000000"/>
                  </a:solidFill>
                </a:uFill>
                <a:latin typeface="Gill Sans MT"/>
                <a:cs typeface="Gill Sans MT"/>
              </a:rPr>
              <a:t> </a:t>
            </a:r>
            <a:r>
              <a:rPr sz="1800" b="1" u="heavy" spc="-15" dirty="0">
                <a:uFill>
                  <a:solidFill>
                    <a:srgbClr val="000000"/>
                  </a:solidFill>
                </a:uFill>
                <a:latin typeface="Gill Sans MT"/>
                <a:cs typeface="Gill Sans MT"/>
              </a:rPr>
              <a:t>STANISLAUS</a:t>
            </a:r>
            <a:r>
              <a:rPr sz="1800" b="1" u="heavy" spc="-105" dirty="0">
                <a:uFill>
                  <a:solidFill>
                    <a:srgbClr val="000000"/>
                  </a:solidFill>
                </a:uFill>
                <a:latin typeface="Gill Sans MT"/>
                <a:cs typeface="Gill Sans MT"/>
              </a:rPr>
              <a:t> </a:t>
            </a:r>
            <a:r>
              <a:rPr lang="en-US" b="1" u="heavy" dirty="0">
                <a:uFill>
                  <a:solidFill>
                    <a:srgbClr val="000000"/>
                  </a:solidFill>
                </a:uFill>
                <a:latin typeface="Gill Sans MT"/>
                <a:cs typeface="Gill Sans MT"/>
              </a:rPr>
              <a:t>COUNTIES</a:t>
            </a:r>
            <a:endParaRPr lang="en-US" sz="1800" dirty="0">
              <a:latin typeface="Gill Sans MT"/>
              <a:cs typeface="Gill Sans MT"/>
            </a:endParaRPr>
          </a:p>
          <a:p>
            <a:pPr marL="12700">
              <a:lnSpc>
                <a:spcPct val="90043"/>
              </a:lnSpc>
            </a:pPr>
            <a:endParaRPr sz="1400" u="sng" spc="5">
              <a:uFill>
                <a:solidFill>
                  <a:srgbClr val="000000"/>
                </a:solidFill>
              </a:uFill>
              <a:latin typeface="Gill Sans MT"/>
              <a:cs typeface="Gill Sans MT"/>
            </a:endParaRPr>
          </a:p>
        </p:txBody>
      </p:sp>
      <p:sp>
        <p:nvSpPr>
          <p:cNvPr id="10" name="object 10"/>
          <p:cNvSpPr txBox="1"/>
          <p:nvPr/>
        </p:nvSpPr>
        <p:spPr>
          <a:xfrm>
            <a:off x="5518032" y="3036208"/>
            <a:ext cx="1145540" cy="670568"/>
          </a:xfrm>
          <a:prstGeom prst="rect">
            <a:avLst/>
          </a:prstGeom>
        </p:spPr>
        <p:txBody>
          <a:bodyPr vert="horz" wrap="square" lIns="0" tIns="15875" rIns="0" bIns="0" rtlCol="0" anchor="t">
            <a:spAutoFit/>
          </a:bodyPr>
          <a:lstStyle/>
          <a:p>
            <a:pPr marL="298450" indent="-286385">
              <a:lnSpc>
                <a:spcPct val="90043"/>
              </a:lnSpc>
              <a:spcBef>
                <a:spcPts val="125"/>
              </a:spcBef>
              <a:buFont typeface="Wingdings"/>
              <a:buChar char=""/>
              <a:tabLst>
                <a:tab pos="298450" algn="l"/>
                <a:tab pos="299085" algn="l"/>
              </a:tabLst>
            </a:pPr>
            <a:r>
              <a:rPr sz="1400" spc="-25">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5">
                <a:latin typeface="Gill Sans MT"/>
                <a:cs typeface="Gill Sans MT"/>
              </a:rPr>
              <a:t>T</a:t>
            </a:r>
            <a:r>
              <a:rPr sz="1400" spc="-40">
                <a:latin typeface="Gill Sans MT"/>
                <a:cs typeface="Gill Sans MT"/>
              </a:rPr>
              <a:t>A</a:t>
            </a:r>
            <a:r>
              <a:rPr sz="1400" spc="15">
                <a:latin typeface="Gill Sans MT"/>
                <a:cs typeface="Gill Sans MT"/>
              </a:rPr>
              <a:t>C</a:t>
            </a:r>
            <a:r>
              <a:rPr sz="1400" spc="-50">
                <a:latin typeface="Gill Sans MT"/>
                <a:cs typeface="Gill Sans MT"/>
              </a:rPr>
              <a:t> </a:t>
            </a:r>
            <a:r>
              <a:rPr sz="1400" spc="10">
                <a:latin typeface="Gill Sans MT"/>
                <a:cs typeface="Gill Sans MT"/>
              </a:rPr>
              <a:t>2</a:t>
            </a:r>
            <a:endParaRPr lang="en-US" sz="1400">
              <a:latin typeface="Gill Sans MT"/>
              <a:cs typeface="Gill Sans MT"/>
            </a:endParaRPr>
          </a:p>
          <a:p>
            <a:pPr marL="298450" indent="-286385">
              <a:lnSpc>
                <a:spcPct val="90043"/>
              </a:lnSpc>
              <a:buFont typeface="Wingdings"/>
              <a:buChar char=""/>
              <a:tabLst>
                <a:tab pos="298450" algn="l"/>
                <a:tab pos="299085" algn="l"/>
              </a:tabLst>
            </a:pPr>
            <a:r>
              <a:rPr sz="1400">
                <a:latin typeface="Gill Sans MT"/>
                <a:cs typeface="Gill Sans MT"/>
              </a:rPr>
              <a:t>VFIRE</a:t>
            </a:r>
            <a:r>
              <a:rPr sz="1400" spc="-80">
                <a:latin typeface="Gill Sans MT"/>
                <a:cs typeface="Gill Sans MT"/>
              </a:rPr>
              <a:t> </a:t>
            </a:r>
            <a:r>
              <a:rPr lang="en-US" sz="1400" spc="30">
                <a:latin typeface="Gill Sans MT"/>
                <a:cs typeface="Gill Sans MT"/>
              </a:rPr>
              <a:t>22</a:t>
            </a:r>
            <a:endParaRPr lang="en-US" sz="1400">
              <a:latin typeface="Gill Sans MT"/>
              <a:cs typeface="Gill Sans MT"/>
            </a:endParaRPr>
          </a:p>
          <a:p>
            <a:pPr marL="298450" indent="-286385">
              <a:spcBef>
                <a:spcPts val="425"/>
              </a:spcBef>
              <a:buFont typeface="Wingdings"/>
              <a:buChar char=""/>
              <a:tabLst>
                <a:tab pos="298450" algn="l"/>
                <a:tab pos="299085" algn="l"/>
              </a:tabLst>
            </a:pPr>
            <a:r>
              <a:rPr lang="en-US" sz="1400">
                <a:latin typeface="Gill Sans MT"/>
                <a:cs typeface="Gill Sans MT"/>
              </a:rPr>
              <a:t>VFIRE</a:t>
            </a:r>
            <a:r>
              <a:rPr sz="1400" spc="-75">
                <a:latin typeface="Gill Sans MT"/>
                <a:cs typeface="Gill Sans MT"/>
              </a:rPr>
              <a:t> </a:t>
            </a:r>
            <a:r>
              <a:rPr sz="1400" spc="25">
                <a:latin typeface="Gill Sans MT"/>
                <a:cs typeface="Gill Sans MT"/>
              </a:rPr>
              <a:t>23</a:t>
            </a:r>
            <a:endParaRPr sz="1400">
              <a:latin typeface="Gill Sans MT"/>
              <a:cs typeface="Gill Sans MT"/>
            </a:endParaRPr>
          </a:p>
        </p:txBody>
      </p:sp>
      <p:sp>
        <p:nvSpPr>
          <p:cNvPr id="11" name="object 11"/>
          <p:cNvSpPr txBox="1"/>
          <p:nvPr/>
        </p:nvSpPr>
        <p:spPr>
          <a:xfrm>
            <a:off x="5381964" y="4050938"/>
            <a:ext cx="6041390" cy="289823"/>
          </a:xfrm>
          <a:prstGeom prst="rect">
            <a:avLst/>
          </a:prstGeom>
        </p:spPr>
        <p:txBody>
          <a:bodyPr vert="horz" wrap="square" lIns="0" tIns="12700" rIns="0" bIns="0" rtlCol="0" anchor="t">
            <a:spAutoFit/>
          </a:bodyPr>
          <a:lstStyle/>
          <a:p>
            <a:pPr marL="12700">
              <a:lnSpc>
                <a:spcPct val="100000"/>
              </a:lnSpc>
              <a:spcBef>
                <a:spcPts val="100"/>
              </a:spcBef>
            </a:pPr>
            <a:r>
              <a:rPr sz="1800" b="1" u="heavy" spc="-45">
                <a:uFill>
                  <a:solidFill>
                    <a:srgbClr val="000000"/>
                  </a:solidFill>
                </a:uFill>
                <a:latin typeface="Gill Sans MT"/>
                <a:cs typeface="Gill Sans MT"/>
              </a:rPr>
              <a:t>SANTA</a:t>
            </a:r>
            <a:r>
              <a:rPr sz="1800" b="1" u="heavy" spc="-50">
                <a:uFill>
                  <a:solidFill>
                    <a:srgbClr val="000000"/>
                  </a:solidFill>
                </a:uFill>
                <a:latin typeface="Gill Sans MT"/>
                <a:cs typeface="Gill Sans MT"/>
              </a:rPr>
              <a:t> </a:t>
            </a:r>
            <a:r>
              <a:rPr sz="1800" b="1" u="heavy" spc="5">
                <a:uFill>
                  <a:solidFill>
                    <a:srgbClr val="000000"/>
                  </a:solidFill>
                </a:uFill>
                <a:latin typeface="Gill Sans MT"/>
                <a:cs typeface="Gill Sans MT"/>
              </a:rPr>
              <a:t>CLARA</a:t>
            </a:r>
            <a:r>
              <a:rPr sz="1800" b="1" u="heavy" spc="-50">
                <a:uFill>
                  <a:solidFill>
                    <a:srgbClr val="000000"/>
                  </a:solidFill>
                </a:uFill>
                <a:latin typeface="Gill Sans MT"/>
                <a:cs typeface="Gill Sans MT"/>
              </a:rPr>
              <a:t> </a:t>
            </a:r>
            <a:r>
              <a:rPr sz="1800" b="1" u="heavy" spc="-15">
                <a:uFill>
                  <a:solidFill>
                    <a:srgbClr val="000000"/>
                  </a:solidFill>
                </a:uFill>
                <a:latin typeface="Gill Sans MT"/>
                <a:cs typeface="Gill Sans MT"/>
              </a:rPr>
              <a:t>COUNTY</a:t>
            </a:r>
            <a:endParaRPr sz="1400">
              <a:latin typeface="Gill Sans MT"/>
              <a:cs typeface="Gill Sans MT"/>
            </a:endParaRPr>
          </a:p>
        </p:txBody>
      </p:sp>
      <p:sp>
        <p:nvSpPr>
          <p:cNvPr id="12" name="object 12"/>
          <p:cNvSpPr txBox="1"/>
          <p:nvPr/>
        </p:nvSpPr>
        <p:spPr>
          <a:xfrm rot="21540000">
            <a:off x="5523731" y="4389699"/>
            <a:ext cx="1147445" cy="825995"/>
          </a:xfrm>
          <a:prstGeom prst="rect">
            <a:avLst/>
          </a:prstGeom>
        </p:spPr>
        <p:txBody>
          <a:bodyPr vert="horz" wrap="square" lIns="0" tIns="15875" rIns="0" bIns="0" rtlCol="0" anchor="t">
            <a:spAutoFit/>
          </a:bodyPr>
          <a:lstStyle/>
          <a:p>
            <a:pPr marL="298450" indent="-285750">
              <a:lnSpc>
                <a:spcPct val="100000"/>
              </a:lnSpc>
              <a:spcBef>
                <a:spcPts val="125"/>
              </a:spcBef>
              <a:buFont typeface="Wingdings"/>
              <a:buChar char=""/>
              <a:tabLst>
                <a:tab pos="297815" algn="l"/>
                <a:tab pos="298450" algn="l"/>
              </a:tabLst>
            </a:pPr>
            <a:r>
              <a:rPr sz="1400" spc="-20">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0">
                <a:latin typeface="Gill Sans MT"/>
                <a:cs typeface="Gill Sans MT"/>
              </a:rPr>
              <a:t>T</a:t>
            </a:r>
            <a:r>
              <a:rPr sz="1400" spc="-35">
                <a:latin typeface="Gill Sans MT"/>
                <a:cs typeface="Gill Sans MT"/>
              </a:rPr>
              <a:t>A</a:t>
            </a:r>
            <a:r>
              <a:rPr sz="1400" spc="15">
                <a:latin typeface="Gill Sans MT"/>
                <a:cs typeface="Gill Sans MT"/>
              </a:rPr>
              <a:t>C</a:t>
            </a:r>
            <a:r>
              <a:rPr sz="1400" spc="-45">
                <a:latin typeface="Gill Sans MT"/>
                <a:cs typeface="Gill Sans MT"/>
              </a:rPr>
              <a:t> </a:t>
            </a:r>
            <a:r>
              <a:rPr sz="1400" spc="10">
                <a:latin typeface="Gill Sans MT"/>
                <a:cs typeface="Gill Sans MT"/>
              </a:rPr>
              <a:t>6</a:t>
            </a:r>
            <a:endParaRPr sz="1400">
              <a:latin typeface="Gill Sans MT"/>
              <a:cs typeface="Gill Sans MT"/>
            </a:endParaRPr>
          </a:p>
          <a:p>
            <a:pPr marL="298450" indent="-285750">
              <a:lnSpc>
                <a:spcPct val="90043"/>
              </a:lnSpc>
              <a:spcBef>
                <a:spcPts val="50"/>
              </a:spcBef>
              <a:buFont typeface="Wingdings"/>
              <a:buChar char=""/>
              <a:tabLst>
                <a:tab pos="297815" algn="l"/>
                <a:tab pos="298450" algn="l"/>
              </a:tabLst>
            </a:pPr>
            <a:r>
              <a:rPr sz="1400" spc="-20">
                <a:latin typeface="Gill Sans MT"/>
                <a:cs typeface="Gill Sans MT"/>
              </a:rPr>
              <a:t>C</a:t>
            </a:r>
            <a:r>
              <a:rPr sz="1400">
                <a:latin typeface="Gill Sans MT"/>
                <a:cs typeface="Gill Sans MT"/>
              </a:rPr>
              <a:t>D</a:t>
            </a:r>
            <a:r>
              <a:rPr sz="1400" spc="10">
                <a:latin typeface="Gill Sans MT"/>
                <a:cs typeface="Gill Sans MT"/>
              </a:rPr>
              <a:t>F</a:t>
            </a:r>
            <a:r>
              <a:rPr sz="1400" spc="-160">
                <a:latin typeface="Gill Sans MT"/>
                <a:cs typeface="Gill Sans MT"/>
              </a:rPr>
              <a:t> </a:t>
            </a:r>
            <a:r>
              <a:rPr sz="1400" spc="-170">
                <a:latin typeface="Gill Sans MT"/>
                <a:cs typeface="Gill Sans MT"/>
              </a:rPr>
              <a:t>T</a:t>
            </a:r>
            <a:r>
              <a:rPr sz="1400" spc="-35">
                <a:latin typeface="Gill Sans MT"/>
                <a:cs typeface="Gill Sans MT"/>
              </a:rPr>
              <a:t>A</a:t>
            </a:r>
            <a:r>
              <a:rPr sz="1400" spc="15">
                <a:latin typeface="Gill Sans MT"/>
                <a:cs typeface="Gill Sans MT"/>
              </a:rPr>
              <a:t>C</a:t>
            </a:r>
            <a:r>
              <a:rPr sz="1400" spc="-45">
                <a:latin typeface="Gill Sans MT"/>
                <a:cs typeface="Gill Sans MT"/>
              </a:rPr>
              <a:t> </a:t>
            </a:r>
            <a:r>
              <a:rPr sz="1400" spc="10">
                <a:latin typeface="Gill Sans MT"/>
                <a:cs typeface="Gill Sans MT"/>
              </a:rPr>
              <a:t>9</a:t>
            </a:r>
            <a:endParaRPr sz="1400">
              <a:latin typeface="Gill Sans MT"/>
              <a:cs typeface="Gill Sans MT"/>
            </a:endParaRPr>
          </a:p>
          <a:p>
            <a:pPr marL="298450" indent="-285750">
              <a:lnSpc>
                <a:spcPct val="90043"/>
              </a:lnSpc>
              <a:buFont typeface="Wingdings"/>
              <a:buChar char=""/>
              <a:tabLst>
                <a:tab pos="297815" algn="l"/>
                <a:tab pos="298450" algn="l"/>
              </a:tabLst>
            </a:pPr>
            <a:r>
              <a:rPr sz="1400">
                <a:latin typeface="Gill Sans MT"/>
                <a:cs typeface="Gill Sans MT"/>
              </a:rPr>
              <a:t>VFIRE</a:t>
            </a:r>
            <a:r>
              <a:rPr sz="1400" spc="-15">
                <a:latin typeface="Gill Sans MT"/>
                <a:cs typeface="Gill Sans MT"/>
              </a:rPr>
              <a:t> </a:t>
            </a:r>
            <a:r>
              <a:rPr sz="1400" spc="30">
                <a:latin typeface="Gill Sans MT"/>
                <a:cs typeface="Gill Sans MT"/>
              </a:rPr>
              <a:t>22</a:t>
            </a:r>
          </a:p>
          <a:p>
            <a:pPr marL="298450" indent="-285750">
              <a:lnSpc>
                <a:spcPct val="90043"/>
              </a:lnSpc>
              <a:buFont typeface="Wingdings"/>
              <a:buChar char=""/>
              <a:tabLst>
                <a:tab pos="297815" algn="l"/>
                <a:tab pos="298450" algn="l"/>
              </a:tabLst>
            </a:pPr>
            <a:r>
              <a:rPr lang="en-US" sz="1400" spc="30">
                <a:latin typeface="Gill Sans MT"/>
                <a:cs typeface="Gill Sans MT"/>
              </a:rPr>
              <a:t>VFIRE 23</a:t>
            </a:r>
          </a:p>
        </p:txBody>
      </p:sp>
      <p:sp>
        <p:nvSpPr>
          <p:cNvPr id="14" name="TextBox 13">
            <a:extLst>
              <a:ext uri="{FF2B5EF4-FFF2-40B4-BE49-F238E27FC236}">
                <a16:creationId xmlns:a16="http://schemas.microsoft.com/office/drawing/2014/main" id="{7D912F29-E263-42F4-6919-7CAFFD696CF5}"/>
              </a:ext>
            </a:extLst>
          </p:cNvPr>
          <p:cNvSpPr txBox="1"/>
          <p:nvPr/>
        </p:nvSpPr>
        <p:spPr>
          <a:xfrm>
            <a:off x="5387162" y="5528930"/>
            <a:ext cx="4155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Gill Sans MT"/>
                <a:cs typeface="Calibri"/>
              </a:rPr>
              <a:t>OTHER AVAILABLE FREQUENCIES</a:t>
            </a:r>
            <a:endParaRPr lang="en-US" b="1" u="sng">
              <a:latin typeface="Gill Sans MT"/>
            </a:endParaRPr>
          </a:p>
        </p:txBody>
      </p:sp>
      <p:sp>
        <p:nvSpPr>
          <p:cNvPr id="15" name="TextBox 14">
            <a:extLst>
              <a:ext uri="{FF2B5EF4-FFF2-40B4-BE49-F238E27FC236}">
                <a16:creationId xmlns:a16="http://schemas.microsoft.com/office/drawing/2014/main" id="{AFFC55D2-D481-6B3A-61E0-C7CE87817F97}"/>
              </a:ext>
            </a:extLst>
          </p:cNvPr>
          <p:cNvSpPr txBox="1"/>
          <p:nvPr/>
        </p:nvSpPr>
        <p:spPr>
          <a:xfrm>
            <a:off x="5520070" y="5839047"/>
            <a:ext cx="18075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1400">
                <a:latin typeface="Gill Sans MT"/>
                <a:cs typeface="Calibri"/>
              </a:rPr>
              <a:t>CDF TAC 10</a:t>
            </a:r>
          </a:p>
          <a:p>
            <a:pPr marL="285750" indent="-285750">
              <a:buFont typeface="Wingdings"/>
              <a:buChar char="§"/>
            </a:pPr>
            <a:r>
              <a:rPr lang="en-US" sz="1400">
                <a:latin typeface="Gill Sans MT"/>
                <a:cs typeface="Calibri"/>
              </a:rPr>
              <a:t>VFIRE 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1214271" y="280987"/>
              <a:ext cx="6645924" cy="5521976"/>
            </a:xfrm>
            <a:custGeom>
              <a:avLst/>
              <a:gdLst/>
              <a:ahLst/>
              <a:cxnLst/>
              <a:rect l="l" t="t" r="r" b="b"/>
              <a:pathLst>
                <a:path w="6324600" h="5962650">
                  <a:moveTo>
                    <a:pt x="0" y="5962650"/>
                  </a:moveTo>
                  <a:lnTo>
                    <a:pt x="6324600" y="5962650"/>
                  </a:lnTo>
                  <a:lnTo>
                    <a:pt x="6324600" y="0"/>
                  </a:lnTo>
                  <a:lnTo>
                    <a:pt x="0" y="0"/>
                  </a:lnTo>
                  <a:lnTo>
                    <a:pt x="0" y="5962650"/>
                  </a:lnTo>
                  <a:close/>
                </a:path>
              </a:pathLst>
            </a:custGeom>
            <a:ln w="28575">
              <a:solidFill>
                <a:srgbClr val="000000"/>
              </a:solidFill>
            </a:ln>
          </p:spPr>
          <p:txBody>
            <a:bodyPr wrap="square" lIns="0" tIns="0" rIns="0" bIns="0" rtlCol="0"/>
            <a:lstStyle/>
            <a:p>
              <a:endParaRPr/>
            </a:p>
          </p:txBody>
        </p:sp>
      </p:grpSp>
      <p:graphicFrame>
        <p:nvGraphicFramePr>
          <p:cNvPr id="5" name="object 5"/>
          <p:cNvGraphicFramePr>
            <a:graphicFrameLocks noGrp="1"/>
          </p:cNvGraphicFramePr>
          <p:nvPr>
            <p:extLst>
              <p:ext uri="{D42A27DB-BD31-4B8C-83A1-F6EECF244321}">
                <p14:modId xmlns:p14="http://schemas.microsoft.com/office/powerpoint/2010/main" val="571043326"/>
              </p:ext>
            </p:extLst>
          </p:nvPr>
        </p:nvGraphicFramePr>
        <p:xfrm>
          <a:off x="1248578" y="596746"/>
          <a:ext cx="6539356" cy="4909816"/>
        </p:xfrm>
        <a:graphic>
          <a:graphicData uri="http://schemas.openxmlformats.org/drawingml/2006/table">
            <a:tbl>
              <a:tblPr firstRow="1" bandRow="1">
                <a:tableStyleId>{2D5ABB26-0587-4C30-8999-92F81FD0307C}</a:tableStyleId>
              </a:tblPr>
              <a:tblGrid>
                <a:gridCol w="2288054">
                  <a:extLst>
                    <a:ext uri="{9D8B030D-6E8A-4147-A177-3AD203B41FA5}">
                      <a16:colId xmlns:a16="http://schemas.microsoft.com/office/drawing/2014/main" val="20000"/>
                    </a:ext>
                  </a:extLst>
                </a:gridCol>
                <a:gridCol w="1096201">
                  <a:extLst>
                    <a:ext uri="{9D8B030D-6E8A-4147-A177-3AD203B41FA5}">
                      <a16:colId xmlns:a16="http://schemas.microsoft.com/office/drawing/2014/main" val="20001"/>
                    </a:ext>
                  </a:extLst>
                </a:gridCol>
                <a:gridCol w="909715">
                  <a:extLst>
                    <a:ext uri="{9D8B030D-6E8A-4147-A177-3AD203B41FA5}">
                      <a16:colId xmlns:a16="http://schemas.microsoft.com/office/drawing/2014/main" val="20002"/>
                    </a:ext>
                  </a:extLst>
                </a:gridCol>
                <a:gridCol w="1072803">
                  <a:extLst>
                    <a:ext uri="{9D8B030D-6E8A-4147-A177-3AD203B41FA5}">
                      <a16:colId xmlns:a16="http://schemas.microsoft.com/office/drawing/2014/main" val="20003"/>
                    </a:ext>
                  </a:extLst>
                </a:gridCol>
                <a:gridCol w="1172583">
                  <a:extLst>
                    <a:ext uri="{9D8B030D-6E8A-4147-A177-3AD203B41FA5}">
                      <a16:colId xmlns:a16="http://schemas.microsoft.com/office/drawing/2014/main" val="20004"/>
                    </a:ext>
                  </a:extLst>
                </a:gridCol>
              </a:tblGrid>
              <a:tr h="319405">
                <a:tc>
                  <a:txBody>
                    <a:bodyPr/>
                    <a:lstStyle/>
                    <a:p>
                      <a:pPr marL="31750">
                        <a:lnSpc>
                          <a:spcPct val="86850"/>
                        </a:lnSpc>
                      </a:pPr>
                      <a:r>
                        <a:rPr sz="1400" b="1" spc="20">
                          <a:latin typeface="Gill Sans MT"/>
                          <a:cs typeface="Gill Sans MT"/>
                        </a:rPr>
                        <a:t>FREQUENCY</a:t>
                      </a:r>
                      <a:endParaRPr sz="1400">
                        <a:latin typeface="Gill Sans MT"/>
                        <a:cs typeface="Gill Sans MT"/>
                      </a:endParaRPr>
                    </a:p>
                  </a:txBody>
                  <a:tcPr marL="0" marR="0" marT="0" marB="0"/>
                </a:tc>
                <a:tc>
                  <a:txBody>
                    <a:bodyPr/>
                    <a:lstStyle/>
                    <a:p>
                      <a:pPr marL="207645">
                        <a:lnSpc>
                          <a:spcPct val="86850"/>
                        </a:lnSpc>
                      </a:pPr>
                      <a:r>
                        <a:rPr sz="1400" b="1" spc="30">
                          <a:latin typeface="Gill Sans MT"/>
                          <a:cs typeface="Gill Sans MT"/>
                        </a:rPr>
                        <a:t>RX</a:t>
                      </a:r>
                      <a:endParaRPr sz="1400">
                        <a:latin typeface="Gill Sans MT"/>
                        <a:cs typeface="Gill Sans MT"/>
                      </a:endParaRPr>
                    </a:p>
                  </a:txBody>
                  <a:tcPr marL="0" marR="0" marT="0" marB="0"/>
                </a:tc>
                <a:tc>
                  <a:txBody>
                    <a:bodyPr/>
                    <a:lstStyle/>
                    <a:p>
                      <a:pPr marL="111760">
                        <a:lnSpc>
                          <a:spcPct val="86850"/>
                        </a:lnSpc>
                      </a:pPr>
                      <a:r>
                        <a:rPr sz="1400" b="1" spc="20">
                          <a:latin typeface="Gill Sans MT"/>
                          <a:cs typeface="Gill Sans MT"/>
                        </a:rPr>
                        <a:t>RX</a:t>
                      </a:r>
                      <a:r>
                        <a:rPr sz="1400" b="1" spc="-90">
                          <a:latin typeface="Gill Sans MT"/>
                          <a:cs typeface="Gill Sans MT"/>
                        </a:rPr>
                        <a:t> </a:t>
                      </a:r>
                      <a:r>
                        <a:rPr sz="1400" b="1" spc="-5">
                          <a:latin typeface="Gill Sans MT"/>
                          <a:cs typeface="Gill Sans MT"/>
                        </a:rPr>
                        <a:t>PL</a:t>
                      </a:r>
                      <a:endParaRPr sz="1400">
                        <a:latin typeface="Gill Sans MT"/>
                        <a:cs typeface="Gill Sans MT"/>
                      </a:endParaRPr>
                    </a:p>
                  </a:txBody>
                  <a:tcPr marL="0" marR="0" marT="0" marB="0"/>
                </a:tc>
                <a:tc>
                  <a:txBody>
                    <a:bodyPr/>
                    <a:lstStyle/>
                    <a:p>
                      <a:pPr marL="187325">
                        <a:lnSpc>
                          <a:spcPct val="86850"/>
                        </a:lnSpc>
                      </a:pPr>
                      <a:r>
                        <a:rPr sz="1400" b="1" spc="40">
                          <a:latin typeface="Gill Sans MT"/>
                          <a:cs typeface="Gill Sans MT"/>
                        </a:rPr>
                        <a:t>TX</a:t>
                      </a:r>
                      <a:endParaRPr sz="1400">
                        <a:latin typeface="Gill Sans MT"/>
                        <a:cs typeface="Gill Sans MT"/>
                      </a:endParaRPr>
                    </a:p>
                  </a:txBody>
                  <a:tcPr marL="0" marR="0" marT="0" marB="0"/>
                </a:tc>
                <a:tc>
                  <a:txBody>
                    <a:bodyPr/>
                    <a:lstStyle/>
                    <a:p>
                      <a:pPr marL="112395">
                        <a:lnSpc>
                          <a:spcPct val="86850"/>
                        </a:lnSpc>
                      </a:pPr>
                      <a:r>
                        <a:rPr sz="1400" b="1" spc="30">
                          <a:latin typeface="Gill Sans MT"/>
                          <a:cs typeface="Gill Sans MT"/>
                        </a:rPr>
                        <a:t>TX</a:t>
                      </a:r>
                      <a:r>
                        <a:rPr sz="1400" b="1" spc="-90">
                          <a:latin typeface="Gill Sans MT"/>
                          <a:cs typeface="Gill Sans MT"/>
                        </a:rPr>
                        <a:t> </a:t>
                      </a:r>
                      <a:r>
                        <a:rPr sz="1400" b="1" spc="-5">
                          <a:latin typeface="Gill Sans MT"/>
                          <a:cs typeface="Gill Sans MT"/>
                        </a:rPr>
                        <a:t>PL</a:t>
                      </a:r>
                      <a:endParaRPr sz="1400">
                        <a:latin typeface="Gill Sans MT"/>
                        <a:cs typeface="Gill Sans MT"/>
                      </a:endParaRPr>
                    </a:p>
                  </a:txBody>
                  <a:tcPr marL="0" marR="0" marT="0" marB="0"/>
                </a:tc>
                <a:extLst>
                  <a:ext uri="{0D108BD9-81ED-4DB2-BD59-A6C34878D82A}">
                    <a16:rowId xmlns:a16="http://schemas.microsoft.com/office/drawing/2014/main" val="10000"/>
                  </a:ext>
                </a:extLst>
              </a:tr>
              <a:tr h="424180">
                <a:tc>
                  <a:txBody>
                    <a:bodyPr/>
                    <a:lstStyle/>
                    <a:p>
                      <a:pPr marL="31750">
                        <a:lnSpc>
                          <a:spcPct val="100000"/>
                        </a:lnSpc>
                        <a:spcBef>
                          <a:spcPts val="785"/>
                        </a:spcBef>
                      </a:pPr>
                      <a:r>
                        <a:rPr sz="1400" spc="10">
                          <a:latin typeface="Gill Sans MT"/>
                          <a:cs typeface="Gill Sans MT"/>
                        </a:rPr>
                        <a:t>SCU</a:t>
                      </a:r>
                      <a:r>
                        <a:rPr sz="1400" spc="-90">
                          <a:latin typeface="Gill Sans MT"/>
                          <a:cs typeface="Gill Sans MT"/>
                        </a:rPr>
                        <a:t> </a:t>
                      </a:r>
                      <a:r>
                        <a:rPr sz="1400" spc="10">
                          <a:latin typeface="Gill Sans MT"/>
                          <a:cs typeface="Gill Sans MT"/>
                        </a:rPr>
                        <a:t>LOCAL</a:t>
                      </a:r>
                      <a:endParaRPr sz="1400">
                        <a:latin typeface="Gill Sans MT"/>
                        <a:cs typeface="Gill Sans MT"/>
                      </a:endParaRPr>
                    </a:p>
                  </a:txBody>
                  <a:tcPr marL="0" marR="0" marT="99695" marB="0"/>
                </a:tc>
                <a:tc>
                  <a:txBody>
                    <a:bodyPr/>
                    <a:lstStyle/>
                    <a:p>
                      <a:pPr marL="207645">
                        <a:lnSpc>
                          <a:spcPct val="100000"/>
                        </a:lnSpc>
                        <a:spcBef>
                          <a:spcPts val="785"/>
                        </a:spcBef>
                      </a:pPr>
                      <a:r>
                        <a:rPr sz="1400" spc="25">
                          <a:latin typeface="Gill Sans MT"/>
                          <a:cs typeface="Gill Sans MT"/>
                        </a:rPr>
                        <a:t>151.4450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156.7</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159.3450</a:t>
                      </a:r>
                      <a:endParaRPr sz="1400">
                        <a:latin typeface="Gill Sans MT"/>
                        <a:cs typeface="Gill Sans MT"/>
                      </a:endParaRPr>
                    </a:p>
                  </a:txBody>
                  <a:tcPr marL="0" marR="0" marT="99695" marB="0"/>
                </a:tc>
                <a:tc>
                  <a:txBody>
                    <a:bodyPr/>
                    <a:lstStyle/>
                    <a:p>
                      <a:pPr marL="112395">
                        <a:lnSpc>
                          <a:spcPct val="100000"/>
                        </a:lnSpc>
                        <a:spcBef>
                          <a:spcPts val="785"/>
                        </a:spcBef>
                      </a:pPr>
                      <a:r>
                        <a:rPr sz="1400" spc="-265">
                          <a:latin typeface="Gill Sans MT"/>
                          <a:cs typeface="Gill Sans MT"/>
                        </a:rPr>
                        <a:t>T</a:t>
                      </a:r>
                      <a:r>
                        <a:rPr sz="1400" spc="-40">
                          <a:latin typeface="Gill Sans MT"/>
                          <a:cs typeface="Gill Sans MT"/>
                        </a:rPr>
                        <a:t>o</a:t>
                      </a:r>
                      <a:r>
                        <a:rPr sz="1400" spc="30">
                          <a:latin typeface="Gill Sans MT"/>
                          <a:cs typeface="Gill Sans MT"/>
                        </a:rPr>
                        <a:t>n</a:t>
                      </a:r>
                      <a:r>
                        <a:rPr sz="1400">
                          <a:latin typeface="Gill Sans MT"/>
                          <a:cs typeface="Gill Sans MT"/>
                        </a:rPr>
                        <a:t>e</a:t>
                      </a:r>
                      <a:r>
                        <a:rPr sz="1400" spc="-25">
                          <a:latin typeface="Gill Sans MT"/>
                          <a:cs typeface="Gill Sans MT"/>
                        </a:rPr>
                        <a:t> </a:t>
                      </a:r>
                      <a:r>
                        <a:rPr sz="1400" spc="40">
                          <a:latin typeface="Gill Sans MT"/>
                          <a:cs typeface="Gill Sans MT"/>
                        </a:rPr>
                        <a:t>1</a:t>
                      </a:r>
                      <a:r>
                        <a:rPr sz="1400" spc="-15">
                          <a:latin typeface="Gill Sans MT"/>
                          <a:cs typeface="Gill Sans MT"/>
                        </a:rPr>
                        <a:t>-</a:t>
                      </a:r>
                      <a:r>
                        <a:rPr sz="1400">
                          <a:latin typeface="Gill Sans MT"/>
                          <a:cs typeface="Gill Sans MT"/>
                        </a:rPr>
                        <a:t>6</a:t>
                      </a:r>
                    </a:p>
                  </a:txBody>
                  <a:tcPr marL="0" marR="0" marT="99695" marB="0"/>
                </a:tc>
                <a:extLst>
                  <a:ext uri="{0D108BD9-81ED-4DB2-BD59-A6C34878D82A}">
                    <a16:rowId xmlns:a16="http://schemas.microsoft.com/office/drawing/2014/main" val="10001"/>
                  </a:ext>
                </a:extLst>
              </a:tr>
              <a:tr h="424180">
                <a:tc>
                  <a:txBody>
                    <a:bodyPr/>
                    <a:lstStyle/>
                    <a:p>
                      <a:pPr marL="31750">
                        <a:lnSpc>
                          <a:spcPct val="100000"/>
                        </a:lnSpc>
                        <a:spcBef>
                          <a:spcPts val="750"/>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0">
                          <a:latin typeface="Gill Sans MT"/>
                          <a:cs typeface="Gill Sans MT"/>
                        </a:rPr>
                        <a:t> </a:t>
                      </a:r>
                      <a:r>
                        <a:rPr sz="1400" spc="-40">
                          <a:latin typeface="Gill Sans MT"/>
                          <a:cs typeface="Gill Sans MT"/>
                        </a:rPr>
                        <a:t>C</a:t>
                      </a:r>
                      <a:r>
                        <a:rPr sz="1400" spc="20">
                          <a:latin typeface="Gill Sans MT"/>
                          <a:cs typeface="Gill Sans MT"/>
                        </a:rPr>
                        <a:t>O</a:t>
                      </a:r>
                      <a:r>
                        <a:rPr sz="1400" spc="5">
                          <a:latin typeface="Gill Sans MT"/>
                          <a:cs typeface="Gill Sans MT"/>
                        </a:rPr>
                        <a:t>MM</a:t>
                      </a:r>
                      <a:r>
                        <a:rPr sz="1400" spc="20">
                          <a:latin typeface="Gill Sans MT"/>
                          <a:cs typeface="Gill Sans MT"/>
                        </a:rPr>
                        <a:t>A</a:t>
                      </a:r>
                      <a:r>
                        <a:rPr sz="1400" spc="5">
                          <a:latin typeface="Gill Sans MT"/>
                          <a:cs typeface="Gill Sans MT"/>
                        </a:rPr>
                        <a:t>N</a:t>
                      </a:r>
                      <a:r>
                        <a:rPr sz="1400">
                          <a:latin typeface="Gill Sans MT"/>
                          <a:cs typeface="Gill Sans MT"/>
                        </a:rPr>
                        <a:t>D</a:t>
                      </a:r>
                      <a:r>
                        <a:rPr sz="1400" spc="-185">
                          <a:latin typeface="Gill Sans MT"/>
                          <a:cs typeface="Gill Sans MT"/>
                        </a:rPr>
                        <a:t> </a:t>
                      </a:r>
                      <a:r>
                        <a:rPr sz="1400">
                          <a:latin typeface="Gill Sans MT"/>
                          <a:cs typeface="Gill Sans MT"/>
                        </a:rPr>
                        <a:t>1</a:t>
                      </a:r>
                    </a:p>
                  </a:txBody>
                  <a:tcPr marL="0" marR="0" marT="95250" marB="0"/>
                </a:tc>
                <a:tc>
                  <a:txBody>
                    <a:bodyPr/>
                    <a:lstStyle/>
                    <a:p>
                      <a:pPr marL="207645">
                        <a:lnSpc>
                          <a:spcPct val="100000"/>
                        </a:lnSpc>
                        <a:spcBef>
                          <a:spcPts val="750"/>
                        </a:spcBef>
                      </a:pPr>
                      <a:r>
                        <a:rPr sz="1400" spc="25">
                          <a:latin typeface="Gill Sans MT"/>
                          <a:cs typeface="Gill Sans MT"/>
                        </a:rPr>
                        <a:t>151.3550</a:t>
                      </a:r>
                      <a:endParaRPr sz="1400">
                        <a:latin typeface="Gill Sans MT"/>
                        <a:cs typeface="Gill Sans MT"/>
                      </a:endParaRPr>
                    </a:p>
                  </a:txBody>
                  <a:tcPr marL="0" marR="0" marT="95250" marB="0"/>
                </a:tc>
                <a:tc>
                  <a:txBody>
                    <a:bodyPr/>
                    <a:lstStyle/>
                    <a:p>
                      <a:pPr marL="111760">
                        <a:lnSpc>
                          <a:spcPct val="100000"/>
                        </a:lnSpc>
                        <a:spcBef>
                          <a:spcPts val="750"/>
                        </a:spcBef>
                      </a:pPr>
                      <a:r>
                        <a:rPr sz="1400" spc="25">
                          <a:latin typeface="Gill Sans MT"/>
                          <a:cs typeface="Gill Sans MT"/>
                        </a:rPr>
                        <a:t>103.5</a:t>
                      </a:r>
                      <a:endParaRPr sz="1400">
                        <a:latin typeface="Gill Sans MT"/>
                        <a:cs typeface="Gill Sans MT"/>
                      </a:endParaRPr>
                    </a:p>
                  </a:txBody>
                  <a:tcPr marL="0" marR="0" marT="95250" marB="0"/>
                </a:tc>
                <a:tc>
                  <a:txBody>
                    <a:bodyPr/>
                    <a:lstStyle/>
                    <a:p>
                      <a:pPr marL="187325">
                        <a:lnSpc>
                          <a:spcPct val="100000"/>
                        </a:lnSpc>
                        <a:spcBef>
                          <a:spcPts val="750"/>
                        </a:spcBef>
                      </a:pPr>
                      <a:r>
                        <a:rPr sz="1400" spc="20">
                          <a:latin typeface="Gill Sans MT"/>
                          <a:cs typeface="Gill Sans MT"/>
                        </a:rPr>
                        <a:t>159.3000</a:t>
                      </a:r>
                      <a:endParaRPr sz="1400">
                        <a:latin typeface="Gill Sans MT"/>
                        <a:cs typeface="Gill Sans MT"/>
                      </a:endParaRPr>
                    </a:p>
                  </a:txBody>
                  <a:tcPr marL="0" marR="0" marT="95250" marB="0"/>
                </a:tc>
                <a:tc>
                  <a:txBody>
                    <a:bodyPr/>
                    <a:lstStyle/>
                    <a:p>
                      <a:pPr marL="112395">
                        <a:lnSpc>
                          <a:spcPct val="100000"/>
                        </a:lnSpc>
                        <a:spcBef>
                          <a:spcPts val="750"/>
                        </a:spcBef>
                      </a:pPr>
                      <a:r>
                        <a:rPr sz="1400" spc="-265">
                          <a:latin typeface="Gill Sans MT"/>
                          <a:cs typeface="Gill Sans MT"/>
                        </a:rPr>
                        <a:t>T</a:t>
                      </a:r>
                      <a:r>
                        <a:rPr sz="1400" spc="-40">
                          <a:latin typeface="Gill Sans MT"/>
                          <a:cs typeface="Gill Sans MT"/>
                        </a:rPr>
                        <a:t>o</a:t>
                      </a:r>
                      <a:r>
                        <a:rPr sz="1400" spc="30">
                          <a:latin typeface="Gill Sans MT"/>
                          <a:cs typeface="Gill Sans MT"/>
                        </a:rPr>
                        <a:t>n</a:t>
                      </a:r>
                      <a:r>
                        <a:rPr sz="1400">
                          <a:latin typeface="Gill Sans MT"/>
                          <a:cs typeface="Gill Sans MT"/>
                        </a:rPr>
                        <a:t>e</a:t>
                      </a:r>
                      <a:r>
                        <a:rPr sz="1400" spc="-25">
                          <a:latin typeface="Gill Sans MT"/>
                          <a:cs typeface="Gill Sans MT"/>
                        </a:rPr>
                        <a:t> </a:t>
                      </a:r>
                      <a:r>
                        <a:rPr sz="1400">
                          <a:latin typeface="Gill Sans MT"/>
                          <a:cs typeface="Gill Sans MT"/>
                        </a:rPr>
                        <a:t>1</a:t>
                      </a:r>
                      <a:r>
                        <a:rPr sz="1400" spc="20">
                          <a:latin typeface="Gill Sans MT"/>
                          <a:cs typeface="Gill Sans MT"/>
                        </a:rPr>
                        <a:t> </a:t>
                      </a:r>
                      <a:r>
                        <a:rPr sz="1400" spc="-10">
                          <a:latin typeface="Gill Sans MT"/>
                          <a:cs typeface="Gill Sans MT"/>
                        </a:rPr>
                        <a:t>a</a:t>
                      </a:r>
                      <a:r>
                        <a:rPr sz="1400" spc="30">
                          <a:latin typeface="Gill Sans MT"/>
                          <a:cs typeface="Gill Sans MT"/>
                        </a:rPr>
                        <a:t>n</a:t>
                      </a:r>
                      <a:r>
                        <a:rPr sz="1400">
                          <a:latin typeface="Gill Sans MT"/>
                          <a:cs typeface="Gill Sans MT"/>
                        </a:rPr>
                        <a:t>d</a:t>
                      </a:r>
                      <a:r>
                        <a:rPr sz="1400" spc="-70">
                          <a:latin typeface="Gill Sans MT"/>
                          <a:cs typeface="Gill Sans MT"/>
                        </a:rPr>
                        <a:t> </a:t>
                      </a:r>
                      <a:r>
                        <a:rPr sz="1400">
                          <a:latin typeface="Gill Sans MT"/>
                          <a:cs typeface="Gill Sans MT"/>
                        </a:rPr>
                        <a:t>9</a:t>
                      </a:r>
                    </a:p>
                  </a:txBody>
                  <a:tcPr marL="0" marR="0" marT="95250" marB="0"/>
                </a:tc>
                <a:extLst>
                  <a:ext uri="{0D108BD9-81ED-4DB2-BD59-A6C34878D82A}">
                    <a16:rowId xmlns:a16="http://schemas.microsoft.com/office/drawing/2014/main" val="10002"/>
                  </a:ext>
                </a:extLst>
              </a:tr>
              <a:tr h="429259">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0">
                          <a:latin typeface="Gill Sans MT"/>
                          <a:cs typeface="Gill Sans MT"/>
                        </a:rPr>
                        <a:t> </a:t>
                      </a:r>
                      <a:r>
                        <a:rPr sz="1400" spc="-40">
                          <a:latin typeface="Gill Sans MT"/>
                          <a:cs typeface="Gill Sans MT"/>
                        </a:rPr>
                        <a:t>C</a:t>
                      </a:r>
                      <a:r>
                        <a:rPr sz="1400" spc="20">
                          <a:latin typeface="Gill Sans MT"/>
                          <a:cs typeface="Gill Sans MT"/>
                        </a:rPr>
                        <a:t>O</a:t>
                      </a:r>
                      <a:r>
                        <a:rPr sz="1400" spc="5">
                          <a:latin typeface="Gill Sans MT"/>
                          <a:cs typeface="Gill Sans MT"/>
                        </a:rPr>
                        <a:t>MM</a:t>
                      </a:r>
                      <a:r>
                        <a:rPr sz="1400" spc="20">
                          <a:latin typeface="Gill Sans MT"/>
                          <a:cs typeface="Gill Sans MT"/>
                        </a:rPr>
                        <a:t>A</a:t>
                      </a:r>
                      <a:r>
                        <a:rPr sz="1400" spc="5">
                          <a:latin typeface="Gill Sans MT"/>
                          <a:cs typeface="Gill Sans MT"/>
                        </a:rPr>
                        <a:t>N</a:t>
                      </a:r>
                      <a:r>
                        <a:rPr sz="1400">
                          <a:latin typeface="Gill Sans MT"/>
                          <a:cs typeface="Gill Sans MT"/>
                        </a:rPr>
                        <a:t>D</a:t>
                      </a:r>
                      <a:r>
                        <a:rPr sz="1400" spc="-185">
                          <a:latin typeface="Gill Sans MT"/>
                          <a:cs typeface="Gill Sans MT"/>
                        </a:rPr>
                        <a:t> </a:t>
                      </a:r>
                      <a:r>
                        <a:rPr sz="1400">
                          <a:latin typeface="Gill Sans MT"/>
                          <a:cs typeface="Gill Sans MT"/>
                        </a:rPr>
                        <a:t>2</a:t>
                      </a:r>
                    </a:p>
                  </a:txBody>
                  <a:tcPr marL="0" marR="0" marT="99695" marB="0"/>
                </a:tc>
                <a:tc>
                  <a:txBody>
                    <a:bodyPr/>
                    <a:lstStyle/>
                    <a:p>
                      <a:pPr marL="207645">
                        <a:lnSpc>
                          <a:spcPct val="100000"/>
                        </a:lnSpc>
                        <a:spcBef>
                          <a:spcPts val="785"/>
                        </a:spcBef>
                      </a:pPr>
                      <a:r>
                        <a:rPr sz="1400" spc="25">
                          <a:latin typeface="Gill Sans MT"/>
                          <a:cs typeface="Gill Sans MT"/>
                        </a:rPr>
                        <a:t>151.2650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103.5</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159.3300</a:t>
                      </a:r>
                      <a:endParaRPr sz="1400">
                        <a:latin typeface="Gill Sans MT"/>
                        <a:cs typeface="Gill Sans MT"/>
                      </a:endParaRPr>
                    </a:p>
                  </a:txBody>
                  <a:tcPr marL="0" marR="0" marT="99695" marB="0"/>
                </a:tc>
                <a:tc>
                  <a:txBody>
                    <a:bodyPr/>
                    <a:lstStyle/>
                    <a:p>
                      <a:pPr marL="112395">
                        <a:lnSpc>
                          <a:spcPct val="100000"/>
                        </a:lnSpc>
                        <a:spcBef>
                          <a:spcPts val="785"/>
                        </a:spcBef>
                      </a:pPr>
                      <a:r>
                        <a:rPr sz="1400" spc="-265">
                          <a:latin typeface="Gill Sans MT"/>
                          <a:cs typeface="Gill Sans MT"/>
                        </a:rPr>
                        <a:t>T</a:t>
                      </a:r>
                      <a:r>
                        <a:rPr sz="1400" spc="-40">
                          <a:latin typeface="Gill Sans MT"/>
                          <a:cs typeface="Gill Sans MT"/>
                        </a:rPr>
                        <a:t>o</a:t>
                      </a:r>
                      <a:r>
                        <a:rPr sz="1400" spc="30">
                          <a:latin typeface="Gill Sans MT"/>
                          <a:cs typeface="Gill Sans MT"/>
                        </a:rPr>
                        <a:t>n</a:t>
                      </a:r>
                      <a:r>
                        <a:rPr sz="1400">
                          <a:latin typeface="Gill Sans MT"/>
                          <a:cs typeface="Gill Sans MT"/>
                        </a:rPr>
                        <a:t>e</a:t>
                      </a:r>
                      <a:r>
                        <a:rPr sz="1400" spc="-25">
                          <a:latin typeface="Gill Sans MT"/>
                          <a:cs typeface="Gill Sans MT"/>
                        </a:rPr>
                        <a:t> </a:t>
                      </a:r>
                      <a:r>
                        <a:rPr lang="en-US" sz="1400" spc="-25">
                          <a:latin typeface="Gill Sans MT"/>
                          <a:cs typeface="Gill Sans MT"/>
                        </a:rPr>
                        <a:t>7,9,</a:t>
                      </a:r>
                      <a:r>
                        <a:rPr sz="1400" spc="30">
                          <a:latin typeface="Gill Sans MT"/>
                          <a:cs typeface="Gill Sans MT"/>
                        </a:rPr>
                        <a:t>1</a:t>
                      </a:r>
                      <a:r>
                        <a:rPr sz="1400" spc="40">
                          <a:latin typeface="Gill Sans MT"/>
                          <a:cs typeface="Gill Sans MT"/>
                        </a:rPr>
                        <a:t>1</a:t>
                      </a:r>
                      <a:r>
                        <a:rPr lang="en-US" sz="1400" spc="-10">
                          <a:latin typeface="Gill Sans MT"/>
                          <a:cs typeface="Gill Sans MT"/>
                        </a:rPr>
                        <a:t>,</a:t>
                      </a:r>
                      <a:r>
                        <a:rPr sz="1400" spc="35">
                          <a:latin typeface="Gill Sans MT"/>
                          <a:cs typeface="Gill Sans MT"/>
                        </a:rPr>
                        <a:t>12</a:t>
                      </a:r>
                      <a:endParaRPr sz="1400">
                        <a:latin typeface="Gill Sans MT"/>
                        <a:cs typeface="Gill Sans MT"/>
                      </a:endParaRPr>
                    </a:p>
                  </a:txBody>
                  <a:tcPr marL="0" marR="0" marT="99695" marB="0"/>
                </a:tc>
                <a:extLst>
                  <a:ext uri="{0D108BD9-81ED-4DB2-BD59-A6C34878D82A}">
                    <a16:rowId xmlns:a16="http://schemas.microsoft.com/office/drawing/2014/main" val="10003"/>
                  </a:ext>
                </a:extLst>
              </a:tr>
              <a:tr h="429259">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0">
                          <a:latin typeface="Gill Sans MT"/>
                          <a:cs typeface="Gill Sans MT"/>
                        </a:rPr>
                        <a:t> </a:t>
                      </a:r>
                      <a:r>
                        <a:rPr sz="1400" spc="-40">
                          <a:latin typeface="Gill Sans MT"/>
                          <a:cs typeface="Gill Sans MT"/>
                        </a:rPr>
                        <a:t>C</a:t>
                      </a:r>
                      <a:r>
                        <a:rPr sz="1400" spc="20">
                          <a:latin typeface="Gill Sans MT"/>
                          <a:cs typeface="Gill Sans MT"/>
                        </a:rPr>
                        <a:t>O</a:t>
                      </a:r>
                      <a:r>
                        <a:rPr sz="1400" spc="5">
                          <a:latin typeface="Gill Sans MT"/>
                          <a:cs typeface="Gill Sans MT"/>
                        </a:rPr>
                        <a:t>MM</a:t>
                      </a:r>
                      <a:r>
                        <a:rPr sz="1400" spc="20">
                          <a:latin typeface="Gill Sans MT"/>
                          <a:cs typeface="Gill Sans MT"/>
                        </a:rPr>
                        <a:t>A</a:t>
                      </a:r>
                      <a:r>
                        <a:rPr sz="1400" spc="5">
                          <a:latin typeface="Gill Sans MT"/>
                          <a:cs typeface="Gill Sans MT"/>
                        </a:rPr>
                        <a:t>N</a:t>
                      </a:r>
                      <a:r>
                        <a:rPr sz="1400">
                          <a:latin typeface="Gill Sans MT"/>
                          <a:cs typeface="Gill Sans MT"/>
                        </a:rPr>
                        <a:t>D</a:t>
                      </a:r>
                      <a:r>
                        <a:rPr sz="1400" spc="-185">
                          <a:latin typeface="Gill Sans MT"/>
                          <a:cs typeface="Gill Sans MT"/>
                        </a:rPr>
                        <a:t> </a:t>
                      </a:r>
                      <a:r>
                        <a:rPr sz="1400">
                          <a:latin typeface="Gill Sans MT"/>
                          <a:cs typeface="Gill Sans MT"/>
                        </a:rPr>
                        <a:t>4</a:t>
                      </a:r>
                    </a:p>
                  </a:txBody>
                  <a:tcPr marL="0" marR="0" marT="99695" marB="0"/>
                </a:tc>
                <a:tc>
                  <a:txBody>
                    <a:bodyPr/>
                    <a:lstStyle/>
                    <a:p>
                      <a:pPr marL="207645">
                        <a:lnSpc>
                          <a:spcPct val="100000"/>
                        </a:lnSpc>
                        <a:spcBef>
                          <a:spcPts val="785"/>
                        </a:spcBef>
                      </a:pPr>
                      <a:r>
                        <a:rPr sz="1400" spc="25">
                          <a:latin typeface="Gill Sans MT"/>
                          <a:cs typeface="Gill Sans MT"/>
                        </a:rPr>
                        <a:t>151.4000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103.5</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159.3750</a:t>
                      </a:r>
                      <a:endParaRPr sz="1400">
                        <a:latin typeface="Gill Sans MT"/>
                        <a:cs typeface="Gill Sans MT"/>
                      </a:endParaRPr>
                    </a:p>
                  </a:txBody>
                  <a:tcPr marL="0" marR="0" marT="99695" marB="0"/>
                </a:tc>
                <a:tc>
                  <a:txBody>
                    <a:bodyPr/>
                    <a:lstStyle/>
                    <a:p>
                      <a:pPr marL="112395">
                        <a:lnSpc>
                          <a:spcPct val="100000"/>
                        </a:lnSpc>
                        <a:spcBef>
                          <a:spcPts val="785"/>
                        </a:spcBef>
                      </a:pPr>
                      <a:r>
                        <a:rPr sz="1400" spc="-265">
                          <a:latin typeface="Gill Sans MT"/>
                          <a:cs typeface="Gill Sans MT"/>
                        </a:rPr>
                        <a:t>T</a:t>
                      </a:r>
                      <a:r>
                        <a:rPr sz="1400" spc="-40">
                          <a:latin typeface="Gill Sans MT"/>
                          <a:cs typeface="Gill Sans MT"/>
                        </a:rPr>
                        <a:t>o</a:t>
                      </a:r>
                      <a:r>
                        <a:rPr sz="1400" spc="30">
                          <a:latin typeface="Gill Sans MT"/>
                          <a:cs typeface="Gill Sans MT"/>
                        </a:rPr>
                        <a:t>n</a:t>
                      </a:r>
                      <a:r>
                        <a:rPr sz="1400">
                          <a:latin typeface="Gill Sans MT"/>
                          <a:cs typeface="Gill Sans MT"/>
                        </a:rPr>
                        <a:t>e</a:t>
                      </a:r>
                      <a:r>
                        <a:rPr sz="1400" spc="-25">
                          <a:latin typeface="Gill Sans MT"/>
                          <a:cs typeface="Gill Sans MT"/>
                        </a:rPr>
                        <a:t> </a:t>
                      </a:r>
                      <a:r>
                        <a:rPr sz="1400" spc="40">
                          <a:latin typeface="Gill Sans MT"/>
                          <a:cs typeface="Gill Sans MT"/>
                        </a:rPr>
                        <a:t>7</a:t>
                      </a:r>
                      <a:r>
                        <a:rPr sz="1400" spc="-15">
                          <a:latin typeface="Gill Sans MT"/>
                          <a:cs typeface="Gill Sans MT"/>
                        </a:rPr>
                        <a:t>-</a:t>
                      </a:r>
                      <a:r>
                        <a:rPr sz="1400">
                          <a:latin typeface="Gill Sans MT"/>
                          <a:cs typeface="Gill Sans MT"/>
                        </a:rPr>
                        <a:t>8</a:t>
                      </a:r>
                    </a:p>
                  </a:txBody>
                  <a:tcPr marL="0" marR="0" marT="99695" marB="0"/>
                </a:tc>
                <a:extLst>
                  <a:ext uri="{0D108BD9-81ED-4DB2-BD59-A6C34878D82A}">
                    <a16:rowId xmlns:a16="http://schemas.microsoft.com/office/drawing/2014/main" val="10004"/>
                  </a:ext>
                </a:extLst>
              </a:tr>
              <a:tr h="428625">
                <a:tc>
                  <a:txBody>
                    <a:bodyPr/>
                    <a:lstStyle/>
                    <a:p>
                      <a:pPr marL="31750">
                        <a:lnSpc>
                          <a:spcPct val="100000"/>
                        </a:lnSpc>
                        <a:spcBef>
                          <a:spcPts val="785"/>
                        </a:spcBef>
                      </a:pPr>
                      <a:r>
                        <a:rPr sz="1400" spc="-35">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190">
                          <a:latin typeface="Gill Sans MT"/>
                          <a:cs typeface="Gill Sans MT"/>
                        </a:rPr>
                        <a:t>T</a:t>
                      </a:r>
                      <a:r>
                        <a:rPr sz="1400" spc="-50">
                          <a:latin typeface="Gill Sans MT"/>
                          <a:cs typeface="Gill Sans MT"/>
                        </a:rPr>
                        <a:t>A</a:t>
                      </a:r>
                      <a:r>
                        <a:rPr sz="1400">
                          <a:latin typeface="Gill Sans MT"/>
                          <a:cs typeface="Gill Sans MT"/>
                        </a:rPr>
                        <a:t>C</a:t>
                      </a:r>
                      <a:r>
                        <a:rPr sz="1400" spc="-50">
                          <a:latin typeface="Gill Sans MT"/>
                          <a:cs typeface="Gill Sans MT"/>
                        </a:rPr>
                        <a:t> </a:t>
                      </a:r>
                      <a:r>
                        <a:rPr sz="1400">
                          <a:latin typeface="Gill Sans MT"/>
                          <a:cs typeface="Gill Sans MT"/>
                        </a:rPr>
                        <a:t>2</a:t>
                      </a:r>
                    </a:p>
                  </a:txBody>
                  <a:tcPr marL="0" marR="0" marT="99695" marB="0"/>
                </a:tc>
                <a:tc>
                  <a:txBody>
                    <a:bodyPr/>
                    <a:lstStyle/>
                    <a:p>
                      <a:pPr marL="207645">
                        <a:lnSpc>
                          <a:spcPct val="100000"/>
                        </a:lnSpc>
                        <a:spcBef>
                          <a:spcPts val="785"/>
                        </a:spcBef>
                      </a:pPr>
                      <a:r>
                        <a:rPr sz="1400" spc="25">
                          <a:latin typeface="Gill Sans MT"/>
                          <a:cs typeface="Gill Sans MT"/>
                        </a:rPr>
                        <a:t>151.1600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tc>
                  <a:txBody>
                    <a:bodyPr/>
                    <a:lstStyle/>
                    <a:p>
                      <a:pPr marL="187325">
                        <a:lnSpc>
                          <a:spcPct val="100000"/>
                        </a:lnSpc>
                        <a:spcBef>
                          <a:spcPts val="785"/>
                        </a:spcBef>
                      </a:pPr>
                      <a:r>
                        <a:rPr sz="1400" spc="25">
                          <a:latin typeface="Gill Sans MT"/>
                          <a:cs typeface="Gill Sans MT"/>
                        </a:rPr>
                        <a:t>151.1600</a:t>
                      </a:r>
                      <a:endParaRPr sz="1400">
                        <a:latin typeface="Gill Sans MT"/>
                        <a:cs typeface="Gill Sans MT"/>
                      </a:endParaRPr>
                    </a:p>
                  </a:txBody>
                  <a:tcPr marL="0" marR="0" marT="99695" marB="0"/>
                </a:tc>
                <a:tc>
                  <a:txBody>
                    <a:bodyPr/>
                    <a:lstStyle/>
                    <a:p>
                      <a:pPr marL="112395">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extLst>
                  <a:ext uri="{0D108BD9-81ED-4DB2-BD59-A6C34878D82A}">
                    <a16:rowId xmlns:a16="http://schemas.microsoft.com/office/drawing/2014/main" val="10005"/>
                  </a:ext>
                </a:extLst>
              </a:tr>
              <a:tr h="424180">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190">
                          <a:latin typeface="Gill Sans MT"/>
                          <a:cs typeface="Gill Sans MT"/>
                        </a:rPr>
                        <a:t>T</a:t>
                      </a:r>
                      <a:r>
                        <a:rPr sz="1400" spc="-55">
                          <a:latin typeface="Gill Sans MT"/>
                          <a:cs typeface="Gill Sans MT"/>
                        </a:rPr>
                        <a:t>A</a:t>
                      </a:r>
                      <a:r>
                        <a:rPr sz="1400">
                          <a:latin typeface="Gill Sans MT"/>
                          <a:cs typeface="Gill Sans MT"/>
                        </a:rPr>
                        <a:t>C</a:t>
                      </a:r>
                      <a:r>
                        <a:rPr sz="1400" spc="-50">
                          <a:latin typeface="Gill Sans MT"/>
                          <a:cs typeface="Gill Sans MT"/>
                        </a:rPr>
                        <a:t> </a:t>
                      </a:r>
                      <a:r>
                        <a:rPr sz="1400">
                          <a:latin typeface="Gill Sans MT"/>
                          <a:cs typeface="Gill Sans MT"/>
                        </a:rPr>
                        <a:t>6</a:t>
                      </a:r>
                    </a:p>
                  </a:txBody>
                  <a:tcPr marL="0" marR="0" marT="99695" marB="0"/>
                </a:tc>
                <a:tc>
                  <a:txBody>
                    <a:bodyPr/>
                    <a:lstStyle/>
                    <a:p>
                      <a:pPr marL="207645">
                        <a:lnSpc>
                          <a:spcPct val="100000"/>
                        </a:lnSpc>
                        <a:spcBef>
                          <a:spcPts val="785"/>
                        </a:spcBef>
                      </a:pPr>
                      <a:r>
                        <a:rPr sz="1400" spc="25">
                          <a:latin typeface="Gill Sans MT"/>
                          <a:cs typeface="Gill Sans MT"/>
                        </a:rPr>
                        <a:t>151.3250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151.3250</a:t>
                      </a:r>
                      <a:endParaRPr sz="1400">
                        <a:latin typeface="Gill Sans MT"/>
                        <a:cs typeface="Gill Sans MT"/>
                      </a:endParaRPr>
                    </a:p>
                  </a:txBody>
                  <a:tcPr marL="0" marR="0" marT="99695" marB="0"/>
                </a:tc>
                <a:tc>
                  <a:txBody>
                    <a:bodyPr/>
                    <a:lstStyle/>
                    <a:p>
                      <a:pPr marL="112395">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extLst>
                  <a:ext uri="{0D108BD9-81ED-4DB2-BD59-A6C34878D82A}">
                    <a16:rowId xmlns:a16="http://schemas.microsoft.com/office/drawing/2014/main" val="10006"/>
                  </a:ext>
                </a:extLst>
              </a:tr>
              <a:tr h="424180">
                <a:tc>
                  <a:txBody>
                    <a:bodyPr/>
                    <a:lstStyle/>
                    <a:p>
                      <a:pPr marL="31750">
                        <a:lnSpc>
                          <a:spcPct val="100000"/>
                        </a:lnSpc>
                        <a:spcBef>
                          <a:spcPts val="750"/>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190">
                          <a:latin typeface="Gill Sans MT"/>
                          <a:cs typeface="Gill Sans MT"/>
                        </a:rPr>
                        <a:t>T</a:t>
                      </a:r>
                      <a:r>
                        <a:rPr sz="1400" spc="-55">
                          <a:latin typeface="Gill Sans MT"/>
                          <a:cs typeface="Gill Sans MT"/>
                        </a:rPr>
                        <a:t>A</a:t>
                      </a:r>
                      <a:r>
                        <a:rPr sz="1400">
                          <a:latin typeface="Gill Sans MT"/>
                          <a:cs typeface="Gill Sans MT"/>
                        </a:rPr>
                        <a:t>C</a:t>
                      </a:r>
                      <a:r>
                        <a:rPr sz="1400" spc="-50">
                          <a:latin typeface="Gill Sans MT"/>
                          <a:cs typeface="Gill Sans MT"/>
                        </a:rPr>
                        <a:t> </a:t>
                      </a:r>
                      <a:r>
                        <a:rPr sz="1400">
                          <a:latin typeface="Gill Sans MT"/>
                          <a:cs typeface="Gill Sans MT"/>
                        </a:rPr>
                        <a:t>9</a:t>
                      </a:r>
                    </a:p>
                  </a:txBody>
                  <a:tcPr marL="0" marR="0" marT="95250" marB="0"/>
                </a:tc>
                <a:tc>
                  <a:txBody>
                    <a:bodyPr/>
                    <a:lstStyle/>
                    <a:p>
                      <a:pPr marL="207645">
                        <a:lnSpc>
                          <a:spcPct val="100000"/>
                        </a:lnSpc>
                        <a:spcBef>
                          <a:spcPts val="750"/>
                        </a:spcBef>
                      </a:pPr>
                      <a:r>
                        <a:rPr sz="1400" spc="25">
                          <a:latin typeface="Gill Sans MT"/>
                          <a:cs typeface="Gill Sans MT"/>
                        </a:rPr>
                        <a:t>151.3850</a:t>
                      </a:r>
                      <a:endParaRPr sz="1400">
                        <a:latin typeface="Gill Sans MT"/>
                        <a:cs typeface="Gill Sans MT"/>
                      </a:endParaRPr>
                    </a:p>
                  </a:txBody>
                  <a:tcPr marL="0" marR="0" marT="95250" marB="0"/>
                </a:tc>
                <a:tc>
                  <a:txBody>
                    <a:bodyPr/>
                    <a:lstStyle/>
                    <a:p>
                      <a:pPr marL="111760">
                        <a:lnSpc>
                          <a:spcPct val="100000"/>
                        </a:lnSpc>
                        <a:spcBef>
                          <a:spcPts val="750"/>
                        </a:spcBef>
                      </a:pPr>
                      <a:r>
                        <a:rPr sz="1400" spc="25">
                          <a:latin typeface="Gill Sans MT"/>
                          <a:cs typeface="Gill Sans MT"/>
                        </a:rPr>
                        <a:t>192.8</a:t>
                      </a:r>
                      <a:endParaRPr sz="1400">
                        <a:latin typeface="Gill Sans MT"/>
                        <a:cs typeface="Gill Sans MT"/>
                      </a:endParaRPr>
                    </a:p>
                  </a:txBody>
                  <a:tcPr marL="0" marR="0" marT="95250" marB="0"/>
                </a:tc>
                <a:tc>
                  <a:txBody>
                    <a:bodyPr/>
                    <a:lstStyle/>
                    <a:p>
                      <a:pPr marL="187325">
                        <a:lnSpc>
                          <a:spcPct val="100000"/>
                        </a:lnSpc>
                        <a:spcBef>
                          <a:spcPts val="750"/>
                        </a:spcBef>
                      </a:pPr>
                      <a:r>
                        <a:rPr sz="1400" spc="20">
                          <a:latin typeface="Gill Sans MT"/>
                          <a:cs typeface="Gill Sans MT"/>
                        </a:rPr>
                        <a:t>151.3850</a:t>
                      </a:r>
                      <a:endParaRPr sz="1400">
                        <a:latin typeface="Gill Sans MT"/>
                        <a:cs typeface="Gill Sans MT"/>
                      </a:endParaRPr>
                    </a:p>
                  </a:txBody>
                  <a:tcPr marL="0" marR="0" marT="95250" marB="0"/>
                </a:tc>
                <a:tc>
                  <a:txBody>
                    <a:bodyPr/>
                    <a:lstStyle/>
                    <a:p>
                      <a:pPr marL="112395">
                        <a:lnSpc>
                          <a:spcPct val="100000"/>
                        </a:lnSpc>
                        <a:spcBef>
                          <a:spcPts val="750"/>
                        </a:spcBef>
                      </a:pPr>
                      <a:r>
                        <a:rPr sz="1400" spc="25">
                          <a:latin typeface="Gill Sans MT"/>
                          <a:cs typeface="Gill Sans MT"/>
                        </a:rPr>
                        <a:t>192.8</a:t>
                      </a:r>
                      <a:endParaRPr sz="1400">
                        <a:latin typeface="Gill Sans MT"/>
                        <a:cs typeface="Gill Sans MT"/>
                      </a:endParaRPr>
                    </a:p>
                  </a:txBody>
                  <a:tcPr marL="0" marR="0" marT="95250" marB="0"/>
                </a:tc>
                <a:extLst>
                  <a:ext uri="{0D108BD9-81ED-4DB2-BD59-A6C34878D82A}">
                    <a16:rowId xmlns:a16="http://schemas.microsoft.com/office/drawing/2014/main" val="10007"/>
                  </a:ext>
                </a:extLst>
              </a:tr>
              <a:tr h="429259">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190">
                          <a:latin typeface="Gill Sans MT"/>
                          <a:cs typeface="Gill Sans MT"/>
                        </a:rPr>
                        <a:t>T</a:t>
                      </a:r>
                      <a:r>
                        <a:rPr sz="1400" spc="-55">
                          <a:latin typeface="Gill Sans MT"/>
                          <a:cs typeface="Gill Sans MT"/>
                        </a:rPr>
                        <a:t>A</a:t>
                      </a:r>
                      <a:r>
                        <a:rPr sz="1400">
                          <a:latin typeface="Gill Sans MT"/>
                          <a:cs typeface="Gill Sans MT"/>
                        </a:rPr>
                        <a:t>C</a:t>
                      </a:r>
                      <a:r>
                        <a:rPr sz="1400" spc="-50">
                          <a:latin typeface="Gill Sans MT"/>
                          <a:cs typeface="Gill Sans MT"/>
                        </a:rPr>
                        <a:t> </a:t>
                      </a:r>
                      <a:r>
                        <a:rPr sz="1400" spc="30">
                          <a:latin typeface="Gill Sans MT"/>
                          <a:cs typeface="Gill Sans MT"/>
                        </a:rPr>
                        <a:t>1</a:t>
                      </a:r>
                      <a:r>
                        <a:rPr sz="1400">
                          <a:latin typeface="Gill Sans MT"/>
                          <a:cs typeface="Gill Sans MT"/>
                        </a:rPr>
                        <a:t>0</a:t>
                      </a:r>
                    </a:p>
                  </a:txBody>
                  <a:tcPr marL="0" marR="0" marT="99695" marB="0"/>
                </a:tc>
                <a:tc>
                  <a:txBody>
                    <a:bodyPr/>
                    <a:lstStyle/>
                    <a:p>
                      <a:pPr marL="207645">
                        <a:lnSpc>
                          <a:spcPct val="100000"/>
                        </a:lnSpc>
                        <a:spcBef>
                          <a:spcPts val="785"/>
                        </a:spcBef>
                      </a:pPr>
                      <a:r>
                        <a:rPr sz="1400" spc="25">
                          <a:latin typeface="Gill Sans MT"/>
                          <a:cs typeface="Gill Sans MT"/>
                        </a:rPr>
                        <a:t>151.4000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151.4000</a:t>
                      </a:r>
                      <a:endParaRPr sz="1400">
                        <a:latin typeface="Gill Sans MT"/>
                        <a:cs typeface="Gill Sans MT"/>
                      </a:endParaRPr>
                    </a:p>
                  </a:txBody>
                  <a:tcPr marL="0" marR="0" marT="99695" marB="0"/>
                </a:tc>
                <a:tc>
                  <a:txBody>
                    <a:bodyPr/>
                    <a:lstStyle/>
                    <a:p>
                      <a:pPr marL="112395">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extLst>
                  <a:ext uri="{0D108BD9-81ED-4DB2-BD59-A6C34878D82A}">
                    <a16:rowId xmlns:a16="http://schemas.microsoft.com/office/drawing/2014/main" val="10008"/>
                  </a:ext>
                </a:extLst>
              </a:tr>
              <a:tr h="428625">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20">
                          <a:latin typeface="Gill Sans MT"/>
                          <a:cs typeface="Gill Sans MT"/>
                        </a:rPr>
                        <a:t>A</a:t>
                      </a:r>
                      <a:r>
                        <a:rPr sz="1400" spc="15">
                          <a:latin typeface="Gill Sans MT"/>
                          <a:cs typeface="Gill Sans MT"/>
                        </a:rPr>
                        <a:t>I</a:t>
                      </a:r>
                      <a:r>
                        <a:rPr sz="1400">
                          <a:latin typeface="Gill Sans MT"/>
                          <a:cs typeface="Gill Sans MT"/>
                        </a:rPr>
                        <a:t>R</a:t>
                      </a:r>
                      <a:r>
                        <a:rPr sz="1400" spc="-204">
                          <a:latin typeface="Gill Sans MT"/>
                          <a:cs typeface="Gill Sans MT"/>
                        </a:rPr>
                        <a:t> </a:t>
                      </a:r>
                      <a:r>
                        <a:rPr sz="1400" spc="-114">
                          <a:latin typeface="Gill Sans MT"/>
                          <a:cs typeface="Gill Sans MT"/>
                        </a:rPr>
                        <a:t>T</a:t>
                      </a:r>
                      <a:r>
                        <a:rPr sz="1400">
                          <a:latin typeface="Gill Sans MT"/>
                          <a:cs typeface="Gill Sans MT"/>
                        </a:rPr>
                        <a:t>O</a:t>
                      </a:r>
                      <a:r>
                        <a:rPr sz="1400" spc="-70">
                          <a:latin typeface="Gill Sans MT"/>
                          <a:cs typeface="Gill Sans MT"/>
                        </a:rPr>
                        <a:t> </a:t>
                      </a:r>
                      <a:r>
                        <a:rPr sz="1400" spc="-10">
                          <a:latin typeface="Gill Sans MT"/>
                          <a:cs typeface="Gill Sans MT"/>
                        </a:rPr>
                        <a:t>G</a:t>
                      </a:r>
                      <a:r>
                        <a:rPr sz="1400" spc="-114">
                          <a:latin typeface="Gill Sans MT"/>
                          <a:cs typeface="Gill Sans MT"/>
                        </a:rPr>
                        <a:t>R</a:t>
                      </a:r>
                      <a:r>
                        <a:rPr sz="1400" spc="20">
                          <a:latin typeface="Gill Sans MT"/>
                          <a:cs typeface="Gill Sans MT"/>
                        </a:rPr>
                        <a:t>O</a:t>
                      </a:r>
                      <a:r>
                        <a:rPr sz="1400" spc="-40">
                          <a:latin typeface="Gill Sans MT"/>
                          <a:cs typeface="Gill Sans MT"/>
                        </a:rPr>
                        <a:t>U</a:t>
                      </a:r>
                      <a:r>
                        <a:rPr sz="1400" spc="5">
                          <a:latin typeface="Gill Sans MT"/>
                          <a:cs typeface="Gill Sans MT"/>
                        </a:rPr>
                        <a:t>N</a:t>
                      </a:r>
                      <a:r>
                        <a:rPr sz="1400">
                          <a:latin typeface="Gill Sans MT"/>
                          <a:cs typeface="Gill Sans MT"/>
                        </a:rPr>
                        <a:t>D</a:t>
                      </a:r>
                      <a:r>
                        <a:rPr sz="1400" spc="-110">
                          <a:latin typeface="Gill Sans MT"/>
                          <a:cs typeface="Gill Sans MT"/>
                        </a:rPr>
                        <a:t> </a:t>
                      </a:r>
                      <a:r>
                        <a:rPr sz="1400">
                          <a:latin typeface="Gill Sans MT"/>
                          <a:cs typeface="Gill Sans MT"/>
                        </a:rPr>
                        <a:t>1</a:t>
                      </a:r>
                    </a:p>
                  </a:txBody>
                  <a:tcPr marL="0" marR="0" marT="99695" marB="0"/>
                </a:tc>
                <a:tc>
                  <a:txBody>
                    <a:bodyPr/>
                    <a:lstStyle/>
                    <a:p>
                      <a:pPr marL="207645">
                        <a:lnSpc>
                          <a:spcPct val="100000"/>
                        </a:lnSpc>
                        <a:spcBef>
                          <a:spcPts val="785"/>
                        </a:spcBef>
                      </a:pPr>
                      <a:r>
                        <a:rPr sz="1400" spc="25">
                          <a:latin typeface="Gill Sans MT"/>
                          <a:cs typeface="Gill Sans MT"/>
                        </a:rPr>
                        <a:t>151.2200</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151.2200</a:t>
                      </a:r>
                      <a:endParaRPr sz="1400">
                        <a:latin typeface="Gill Sans MT"/>
                        <a:cs typeface="Gill Sans MT"/>
                      </a:endParaRPr>
                    </a:p>
                  </a:txBody>
                  <a:tcPr marL="0" marR="0" marT="99695" marB="0"/>
                </a:tc>
                <a:tc>
                  <a:txBody>
                    <a:bodyPr/>
                    <a:lstStyle/>
                    <a:p>
                      <a:pPr marL="112395">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extLst>
                  <a:ext uri="{0D108BD9-81ED-4DB2-BD59-A6C34878D82A}">
                    <a16:rowId xmlns:a16="http://schemas.microsoft.com/office/drawing/2014/main" val="10009"/>
                  </a:ext>
                </a:extLst>
              </a:tr>
              <a:tr h="429259">
                <a:tc>
                  <a:txBody>
                    <a:bodyPr/>
                    <a:lstStyle/>
                    <a:p>
                      <a:pPr marL="31750">
                        <a:lnSpc>
                          <a:spcPct val="100000"/>
                        </a:lnSpc>
                        <a:spcBef>
                          <a:spcPts val="785"/>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20">
                          <a:latin typeface="Gill Sans MT"/>
                          <a:cs typeface="Gill Sans MT"/>
                        </a:rPr>
                        <a:t>A</a:t>
                      </a:r>
                      <a:r>
                        <a:rPr sz="1400" spc="15">
                          <a:latin typeface="Gill Sans MT"/>
                          <a:cs typeface="Gill Sans MT"/>
                        </a:rPr>
                        <a:t>I</a:t>
                      </a:r>
                      <a:r>
                        <a:rPr sz="1400">
                          <a:latin typeface="Gill Sans MT"/>
                          <a:cs typeface="Gill Sans MT"/>
                        </a:rPr>
                        <a:t>R</a:t>
                      </a:r>
                      <a:r>
                        <a:rPr sz="1400" spc="-204">
                          <a:latin typeface="Gill Sans MT"/>
                          <a:cs typeface="Gill Sans MT"/>
                        </a:rPr>
                        <a:t> </a:t>
                      </a:r>
                      <a:r>
                        <a:rPr sz="1400" spc="-114">
                          <a:latin typeface="Gill Sans MT"/>
                          <a:cs typeface="Gill Sans MT"/>
                        </a:rPr>
                        <a:t>T</a:t>
                      </a:r>
                      <a:r>
                        <a:rPr sz="1400">
                          <a:latin typeface="Gill Sans MT"/>
                          <a:cs typeface="Gill Sans MT"/>
                        </a:rPr>
                        <a:t>O</a:t>
                      </a:r>
                      <a:r>
                        <a:rPr sz="1400" spc="-70">
                          <a:latin typeface="Gill Sans MT"/>
                          <a:cs typeface="Gill Sans MT"/>
                        </a:rPr>
                        <a:t> </a:t>
                      </a:r>
                      <a:r>
                        <a:rPr sz="1400" spc="-10">
                          <a:latin typeface="Gill Sans MT"/>
                          <a:cs typeface="Gill Sans MT"/>
                        </a:rPr>
                        <a:t>G</a:t>
                      </a:r>
                      <a:r>
                        <a:rPr sz="1400" spc="-114">
                          <a:latin typeface="Gill Sans MT"/>
                          <a:cs typeface="Gill Sans MT"/>
                        </a:rPr>
                        <a:t>R</a:t>
                      </a:r>
                      <a:r>
                        <a:rPr sz="1400" spc="20">
                          <a:latin typeface="Gill Sans MT"/>
                          <a:cs typeface="Gill Sans MT"/>
                        </a:rPr>
                        <a:t>O</a:t>
                      </a:r>
                      <a:r>
                        <a:rPr sz="1400" spc="-40">
                          <a:latin typeface="Gill Sans MT"/>
                          <a:cs typeface="Gill Sans MT"/>
                        </a:rPr>
                        <a:t>U</a:t>
                      </a:r>
                      <a:r>
                        <a:rPr sz="1400" spc="5">
                          <a:latin typeface="Gill Sans MT"/>
                          <a:cs typeface="Gill Sans MT"/>
                        </a:rPr>
                        <a:t>N</a:t>
                      </a:r>
                      <a:r>
                        <a:rPr sz="1400">
                          <a:latin typeface="Gill Sans MT"/>
                          <a:cs typeface="Gill Sans MT"/>
                        </a:rPr>
                        <a:t>D</a:t>
                      </a:r>
                      <a:r>
                        <a:rPr sz="1400" spc="-110">
                          <a:latin typeface="Gill Sans MT"/>
                          <a:cs typeface="Gill Sans MT"/>
                        </a:rPr>
                        <a:t> </a:t>
                      </a:r>
                      <a:r>
                        <a:rPr sz="1400">
                          <a:latin typeface="Gill Sans MT"/>
                          <a:cs typeface="Gill Sans MT"/>
                        </a:rPr>
                        <a:t>2</a:t>
                      </a:r>
                    </a:p>
                  </a:txBody>
                  <a:tcPr marL="0" marR="0" marT="99695" marB="0"/>
                </a:tc>
                <a:tc>
                  <a:txBody>
                    <a:bodyPr/>
                    <a:lstStyle/>
                    <a:p>
                      <a:pPr marL="207645">
                        <a:lnSpc>
                          <a:spcPct val="100000"/>
                        </a:lnSpc>
                        <a:spcBef>
                          <a:spcPts val="785"/>
                        </a:spcBef>
                      </a:pPr>
                      <a:r>
                        <a:rPr sz="1400" spc="25">
                          <a:latin typeface="Gill Sans MT"/>
                          <a:cs typeface="Gill Sans MT"/>
                        </a:rPr>
                        <a:t>159.2625</a:t>
                      </a:r>
                      <a:endParaRPr sz="1400">
                        <a:latin typeface="Gill Sans MT"/>
                        <a:cs typeface="Gill Sans MT"/>
                      </a:endParaRPr>
                    </a:p>
                  </a:txBody>
                  <a:tcPr marL="0" marR="0" marT="99695" marB="0"/>
                </a:tc>
                <a:tc>
                  <a:txBody>
                    <a:bodyPr/>
                    <a:lstStyle/>
                    <a:p>
                      <a:pPr marL="111760">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tc>
                  <a:txBody>
                    <a:bodyPr/>
                    <a:lstStyle/>
                    <a:p>
                      <a:pPr marL="187325">
                        <a:lnSpc>
                          <a:spcPct val="100000"/>
                        </a:lnSpc>
                        <a:spcBef>
                          <a:spcPts val="785"/>
                        </a:spcBef>
                      </a:pPr>
                      <a:r>
                        <a:rPr sz="1400" spc="20">
                          <a:latin typeface="Gill Sans MT"/>
                          <a:cs typeface="Gill Sans MT"/>
                        </a:rPr>
                        <a:t>159.2625</a:t>
                      </a:r>
                      <a:endParaRPr sz="1400">
                        <a:latin typeface="Gill Sans MT"/>
                        <a:cs typeface="Gill Sans MT"/>
                      </a:endParaRPr>
                    </a:p>
                  </a:txBody>
                  <a:tcPr marL="0" marR="0" marT="99695" marB="0"/>
                </a:tc>
                <a:tc>
                  <a:txBody>
                    <a:bodyPr/>
                    <a:lstStyle/>
                    <a:p>
                      <a:pPr marL="112395">
                        <a:lnSpc>
                          <a:spcPct val="100000"/>
                        </a:lnSpc>
                        <a:spcBef>
                          <a:spcPts val="785"/>
                        </a:spcBef>
                      </a:pPr>
                      <a:r>
                        <a:rPr sz="1400" spc="25">
                          <a:latin typeface="Gill Sans MT"/>
                          <a:cs typeface="Gill Sans MT"/>
                        </a:rPr>
                        <a:t>192.8</a:t>
                      </a:r>
                      <a:endParaRPr sz="1400">
                        <a:latin typeface="Gill Sans MT"/>
                        <a:cs typeface="Gill Sans MT"/>
                      </a:endParaRPr>
                    </a:p>
                  </a:txBody>
                  <a:tcPr marL="0" marR="0" marT="99695" marB="0"/>
                </a:tc>
                <a:extLst>
                  <a:ext uri="{0D108BD9-81ED-4DB2-BD59-A6C34878D82A}">
                    <a16:rowId xmlns:a16="http://schemas.microsoft.com/office/drawing/2014/main" val="10010"/>
                  </a:ext>
                </a:extLst>
              </a:tr>
              <a:tr h="319405">
                <a:tc>
                  <a:txBody>
                    <a:bodyPr/>
                    <a:lstStyle/>
                    <a:p>
                      <a:pPr marL="31750">
                        <a:lnSpc>
                          <a:spcPct val="88203"/>
                        </a:lnSpc>
                        <a:spcBef>
                          <a:spcPts val="790"/>
                        </a:spcBef>
                      </a:pPr>
                      <a:r>
                        <a:rPr sz="1400" spc="-40">
                          <a:latin typeface="Gill Sans MT"/>
                          <a:cs typeface="Gill Sans MT"/>
                        </a:rPr>
                        <a:t>C</a:t>
                      </a:r>
                      <a:r>
                        <a:rPr sz="1400" spc="-20">
                          <a:latin typeface="Gill Sans MT"/>
                          <a:cs typeface="Gill Sans MT"/>
                        </a:rPr>
                        <a:t>D</a:t>
                      </a:r>
                      <a:r>
                        <a:rPr sz="1400">
                          <a:latin typeface="Gill Sans MT"/>
                          <a:cs typeface="Gill Sans MT"/>
                        </a:rPr>
                        <a:t>F</a:t>
                      </a:r>
                      <a:r>
                        <a:rPr sz="1400" spc="-160">
                          <a:latin typeface="Gill Sans MT"/>
                          <a:cs typeface="Gill Sans MT"/>
                        </a:rPr>
                        <a:t> </a:t>
                      </a:r>
                      <a:r>
                        <a:rPr sz="1400" spc="20">
                          <a:latin typeface="Gill Sans MT"/>
                          <a:cs typeface="Gill Sans MT"/>
                        </a:rPr>
                        <a:t>A</a:t>
                      </a:r>
                      <a:r>
                        <a:rPr sz="1400" spc="15">
                          <a:latin typeface="Gill Sans MT"/>
                          <a:cs typeface="Gill Sans MT"/>
                        </a:rPr>
                        <a:t>I</a:t>
                      </a:r>
                      <a:r>
                        <a:rPr sz="1400">
                          <a:latin typeface="Gill Sans MT"/>
                          <a:cs typeface="Gill Sans MT"/>
                        </a:rPr>
                        <a:t>R</a:t>
                      </a:r>
                      <a:r>
                        <a:rPr sz="1400" spc="-204">
                          <a:latin typeface="Gill Sans MT"/>
                          <a:cs typeface="Gill Sans MT"/>
                        </a:rPr>
                        <a:t> </a:t>
                      </a:r>
                      <a:r>
                        <a:rPr sz="1400" spc="-114">
                          <a:latin typeface="Gill Sans MT"/>
                          <a:cs typeface="Gill Sans MT"/>
                        </a:rPr>
                        <a:t>T</a:t>
                      </a:r>
                      <a:r>
                        <a:rPr sz="1400">
                          <a:latin typeface="Gill Sans MT"/>
                          <a:cs typeface="Gill Sans MT"/>
                        </a:rPr>
                        <a:t>O</a:t>
                      </a:r>
                      <a:r>
                        <a:rPr sz="1400" spc="-70">
                          <a:latin typeface="Gill Sans MT"/>
                          <a:cs typeface="Gill Sans MT"/>
                        </a:rPr>
                        <a:t> </a:t>
                      </a:r>
                      <a:r>
                        <a:rPr sz="1400" spc="-10">
                          <a:latin typeface="Gill Sans MT"/>
                          <a:cs typeface="Gill Sans MT"/>
                        </a:rPr>
                        <a:t>G</a:t>
                      </a:r>
                      <a:r>
                        <a:rPr sz="1400" spc="-114">
                          <a:latin typeface="Gill Sans MT"/>
                          <a:cs typeface="Gill Sans MT"/>
                        </a:rPr>
                        <a:t>R</a:t>
                      </a:r>
                      <a:r>
                        <a:rPr sz="1400" spc="20">
                          <a:latin typeface="Gill Sans MT"/>
                          <a:cs typeface="Gill Sans MT"/>
                        </a:rPr>
                        <a:t>O</a:t>
                      </a:r>
                      <a:r>
                        <a:rPr sz="1400" spc="-40">
                          <a:latin typeface="Gill Sans MT"/>
                          <a:cs typeface="Gill Sans MT"/>
                        </a:rPr>
                        <a:t>U</a:t>
                      </a:r>
                      <a:r>
                        <a:rPr sz="1400" spc="5">
                          <a:latin typeface="Gill Sans MT"/>
                          <a:cs typeface="Gill Sans MT"/>
                        </a:rPr>
                        <a:t>N</a:t>
                      </a:r>
                      <a:r>
                        <a:rPr sz="1400">
                          <a:latin typeface="Gill Sans MT"/>
                          <a:cs typeface="Gill Sans MT"/>
                        </a:rPr>
                        <a:t>D</a:t>
                      </a:r>
                      <a:r>
                        <a:rPr sz="1400" spc="-110">
                          <a:latin typeface="Gill Sans MT"/>
                          <a:cs typeface="Gill Sans MT"/>
                        </a:rPr>
                        <a:t> </a:t>
                      </a:r>
                      <a:r>
                        <a:rPr sz="1400">
                          <a:latin typeface="Gill Sans MT"/>
                          <a:cs typeface="Gill Sans MT"/>
                        </a:rPr>
                        <a:t>3</a:t>
                      </a:r>
                    </a:p>
                  </a:txBody>
                  <a:tcPr marL="0" marR="0" marT="100330" marB="0"/>
                </a:tc>
                <a:tc>
                  <a:txBody>
                    <a:bodyPr/>
                    <a:lstStyle/>
                    <a:p>
                      <a:pPr marL="207645">
                        <a:lnSpc>
                          <a:spcPct val="88203"/>
                        </a:lnSpc>
                        <a:spcBef>
                          <a:spcPts val="790"/>
                        </a:spcBef>
                      </a:pPr>
                      <a:r>
                        <a:rPr sz="1400" spc="25">
                          <a:latin typeface="Gill Sans MT"/>
                          <a:cs typeface="Gill Sans MT"/>
                        </a:rPr>
                        <a:t>159.3675</a:t>
                      </a:r>
                      <a:endParaRPr sz="1400">
                        <a:latin typeface="Gill Sans MT"/>
                        <a:cs typeface="Gill Sans MT"/>
                      </a:endParaRPr>
                    </a:p>
                  </a:txBody>
                  <a:tcPr marL="0" marR="0" marT="100330" marB="0"/>
                </a:tc>
                <a:tc>
                  <a:txBody>
                    <a:bodyPr/>
                    <a:lstStyle/>
                    <a:p>
                      <a:pPr marL="111760">
                        <a:lnSpc>
                          <a:spcPct val="88203"/>
                        </a:lnSpc>
                        <a:spcBef>
                          <a:spcPts val="790"/>
                        </a:spcBef>
                      </a:pPr>
                      <a:r>
                        <a:rPr sz="1400" spc="25">
                          <a:latin typeface="Gill Sans MT"/>
                          <a:cs typeface="Gill Sans MT"/>
                        </a:rPr>
                        <a:t>192.8</a:t>
                      </a:r>
                      <a:endParaRPr sz="1400">
                        <a:latin typeface="Gill Sans MT"/>
                        <a:cs typeface="Gill Sans MT"/>
                      </a:endParaRPr>
                    </a:p>
                  </a:txBody>
                  <a:tcPr marL="0" marR="0" marT="100330" marB="0"/>
                </a:tc>
                <a:tc>
                  <a:txBody>
                    <a:bodyPr/>
                    <a:lstStyle/>
                    <a:p>
                      <a:pPr marL="187325">
                        <a:lnSpc>
                          <a:spcPct val="88203"/>
                        </a:lnSpc>
                        <a:spcBef>
                          <a:spcPts val="790"/>
                        </a:spcBef>
                      </a:pPr>
                      <a:r>
                        <a:rPr sz="1400" spc="20">
                          <a:latin typeface="Gill Sans MT"/>
                          <a:cs typeface="Gill Sans MT"/>
                        </a:rPr>
                        <a:t>159.3675</a:t>
                      </a:r>
                      <a:endParaRPr sz="1400">
                        <a:latin typeface="Gill Sans MT"/>
                        <a:cs typeface="Gill Sans MT"/>
                      </a:endParaRPr>
                    </a:p>
                  </a:txBody>
                  <a:tcPr marL="0" marR="0" marT="100330" marB="0"/>
                </a:tc>
                <a:tc>
                  <a:txBody>
                    <a:bodyPr/>
                    <a:lstStyle/>
                    <a:p>
                      <a:pPr marL="112395">
                        <a:lnSpc>
                          <a:spcPct val="88203"/>
                        </a:lnSpc>
                        <a:spcBef>
                          <a:spcPts val="790"/>
                        </a:spcBef>
                      </a:pPr>
                      <a:r>
                        <a:rPr sz="1400" spc="25">
                          <a:latin typeface="Gill Sans MT"/>
                          <a:cs typeface="Gill Sans MT"/>
                        </a:rPr>
                        <a:t>192.8</a:t>
                      </a:r>
                      <a:endParaRPr sz="1400">
                        <a:latin typeface="Gill Sans MT"/>
                        <a:cs typeface="Gill Sans MT"/>
                      </a:endParaRPr>
                    </a:p>
                  </a:txBody>
                  <a:tcPr marL="0" marR="0" marT="100330" marB="0"/>
                </a:tc>
                <a:extLst>
                  <a:ext uri="{0D108BD9-81ED-4DB2-BD59-A6C34878D82A}">
                    <a16:rowId xmlns:a16="http://schemas.microsoft.com/office/drawing/2014/main" val="10011"/>
                  </a:ext>
                </a:extLst>
              </a:tr>
            </a:tbl>
          </a:graphicData>
        </a:graphic>
      </p:graphicFrame>
      <p:sp>
        <p:nvSpPr>
          <p:cNvPr id="7" name="object 7"/>
          <p:cNvSpPr txBox="1">
            <a:spLocks noGrp="1"/>
          </p:cNvSpPr>
          <p:nvPr>
            <p:ph type="title"/>
          </p:nvPr>
        </p:nvSpPr>
        <p:spPr>
          <a:xfrm>
            <a:off x="8082280" y="1283080"/>
            <a:ext cx="3732529" cy="927690"/>
          </a:xfrm>
          <a:prstGeom prst="rect">
            <a:avLst/>
          </a:prstGeom>
        </p:spPr>
        <p:txBody>
          <a:bodyPr vert="horz" wrap="square" lIns="0" tIns="31115" rIns="0" bIns="0" rtlCol="0" anchor="t">
            <a:spAutoFit/>
          </a:bodyPr>
          <a:lstStyle/>
          <a:p>
            <a:pPr marL="12700" marR="5080" indent="400050">
              <a:lnSpc>
                <a:spcPct val="90648"/>
              </a:lnSpc>
              <a:spcBef>
                <a:spcPts val="245"/>
              </a:spcBef>
            </a:pPr>
            <a:r>
              <a:rPr sz="3200" b="1" spc="25">
                <a:latin typeface="Gill Sans MT"/>
                <a:cs typeface="Gill Sans MT"/>
              </a:rPr>
              <a:t>CAL </a:t>
            </a:r>
            <a:r>
              <a:rPr sz="3200" b="1" spc="10">
                <a:latin typeface="Gill Sans MT"/>
                <a:cs typeface="Gill Sans MT"/>
              </a:rPr>
              <a:t>FIRE </a:t>
            </a:r>
            <a:r>
              <a:rPr sz="3200" b="1" spc="20">
                <a:latin typeface="Gill Sans MT"/>
                <a:cs typeface="Gill Sans MT"/>
              </a:rPr>
              <a:t>SCU </a:t>
            </a:r>
            <a:r>
              <a:rPr sz="3200" b="1" spc="25">
                <a:latin typeface="Gill Sans MT"/>
                <a:cs typeface="Gill Sans MT"/>
              </a:rPr>
              <a:t> </a:t>
            </a:r>
            <a:r>
              <a:rPr sz="3200" b="1" spc="5">
                <a:latin typeface="Gill Sans MT"/>
                <a:cs typeface="Gill Sans MT"/>
              </a:rPr>
              <a:t>FREQUENCY</a:t>
            </a:r>
            <a:r>
              <a:rPr sz="3200" b="1" spc="-150">
                <a:latin typeface="Gill Sans MT"/>
                <a:cs typeface="Gill Sans MT"/>
              </a:rPr>
              <a:t> </a:t>
            </a:r>
            <a:r>
              <a:rPr sz="3200" b="1" spc="-5">
                <a:latin typeface="Gill Sans MT"/>
                <a:cs typeface="Gill Sans MT"/>
              </a:rPr>
              <a:t>LIST</a:t>
            </a:r>
            <a:endParaRPr lang="en-US" sz="3200">
              <a:latin typeface="Gill Sans MT"/>
              <a:cs typeface="Gill Sans MT"/>
            </a:endParaRPr>
          </a:p>
        </p:txBody>
      </p:sp>
      <p:pic>
        <p:nvPicPr>
          <p:cNvPr id="8" name="object 8"/>
          <p:cNvPicPr/>
          <p:nvPr/>
        </p:nvPicPr>
        <p:blipFill>
          <a:blip r:embed="rId3" cstate="print"/>
          <a:stretch>
            <a:fillRect/>
          </a:stretch>
        </p:blipFill>
        <p:spPr>
          <a:xfrm>
            <a:off x="9178334" y="3390678"/>
            <a:ext cx="1390650" cy="18573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A606-B54D-459B-8030-3F96FF6EB230}"/>
              </a:ext>
            </a:extLst>
          </p:cNvPr>
          <p:cNvSpPr>
            <a:spLocks noGrp="1"/>
          </p:cNvSpPr>
          <p:nvPr>
            <p:ph type="title"/>
          </p:nvPr>
        </p:nvSpPr>
        <p:spPr>
          <a:xfrm>
            <a:off x="2231136" y="745958"/>
            <a:ext cx="7729728" cy="1188720"/>
          </a:xfrm>
        </p:spPr>
        <p:txBody>
          <a:bodyPr/>
          <a:lstStyle/>
          <a:p>
            <a:r>
              <a:rPr lang="en-US"/>
              <a:t>SCU OPERATIONS UPDATE - ENGINES</a:t>
            </a:r>
          </a:p>
        </p:txBody>
      </p:sp>
      <p:sp>
        <p:nvSpPr>
          <p:cNvPr id="3" name="Content Placeholder 2">
            <a:extLst>
              <a:ext uri="{FF2B5EF4-FFF2-40B4-BE49-F238E27FC236}">
                <a16:creationId xmlns:a16="http://schemas.microsoft.com/office/drawing/2014/main" id="{7913042D-050A-4BFA-918C-1106B0478BB6}"/>
              </a:ext>
            </a:extLst>
          </p:cNvPr>
          <p:cNvSpPr>
            <a:spLocks noGrp="1"/>
          </p:cNvSpPr>
          <p:nvPr>
            <p:ph sz="half" idx="1"/>
          </p:nvPr>
        </p:nvSpPr>
        <p:spPr>
          <a:xfrm>
            <a:off x="978571" y="2349286"/>
            <a:ext cx="4875115" cy="3473998"/>
          </a:xfrm>
        </p:spPr>
        <p:txBody>
          <a:bodyPr>
            <a:normAutofit/>
          </a:bodyPr>
          <a:lstStyle/>
          <a:p>
            <a:r>
              <a:rPr lang="en-US" b="1" dirty="0"/>
              <a:t>Base Staffing – Staffing Level 1</a:t>
            </a:r>
          </a:p>
          <a:p>
            <a:pPr lvl="1"/>
            <a:r>
              <a:rPr lang="en-US" dirty="0"/>
              <a:t>5 CAL FIRE Stations - 6 Engines</a:t>
            </a:r>
          </a:p>
          <a:p>
            <a:pPr marL="228600" lvl="1" indent="0">
              <a:buNone/>
            </a:pPr>
            <a:endParaRPr lang="en-US" dirty="0"/>
          </a:p>
          <a:p>
            <a:r>
              <a:rPr lang="en-US" b="1" dirty="0"/>
              <a:t>Peak Staffing – Staffing Level IV </a:t>
            </a:r>
            <a:endParaRPr lang="en-US" dirty="0"/>
          </a:p>
          <a:p>
            <a:pPr lvl="1"/>
            <a:r>
              <a:rPr lang="en-US" dirty="0"/>
              <a:t>12 CAL FIRE Stations - 16 Engines</a:t>
            </a:r>
          </a:p>
        </p:txBody>
      </p:sp>
      <p:pic>
        <p:nvPicPr>
          <p:cNvPr id="6" name="Content Placeholder 5" descr="A picture containing outdoor, road, truck, transport&#10;&#10;Description automatically generated">
            <a:extLst>
              <a:ext uri="{FF2B5EF4-FFF2-40B4-BE49-F238E27FC236}">
                <a16:creationId xmlns:a16="http://schemas.microsoft.com/office/drawing/2014/main" id="{23A0B25E-6F66-467F-B606-A521802A400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0" y="3264310"/>
            <a:ext cx="5456238" cy="2243593"/>
          </a:xfrm>
        </p:spPr>
      </p:pic>
    </p:spTree>
    <p:extLst>
      <p:ext uri="{BB962C8B-B14F-4D97-AF65-F5344CB8AC3E}">
        <p14:creationId xmlns:p14="http://schemas.microsoft.com/office/powerpoint/2010/main" val="399503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4c45d88-de14-4510-8aa2-fab0e23cfd8c">
      <UserInfo>
        <DisplayName>Nichols, Jeff@CALFIRE</DisplayName>
        <AccountId>20</AccountId>
        <AccountType/>
      </UserInfo>
      <UserInfo>
        <DisplayName>Cox, Jeffrey@CALFIRE</DisplayName>
        <AccountId>21</AccountId>
        <AccountType/>
      </UserInfo>
      <UserInfo>
        <DisplayName>Periera, Cole@CALFIRE</DisplayName>
        <AccountId>22</AccountId>
        <AccountType/>
      </UserInfo>
      <UserInfo>
        <DisplayName>Alldrin, Erik@CALFIRE</DisplayName>
        <AccountId>23</AccountId>
        <AccountType/>
      </UserInfo>
      <UserInfo>
        <DisplayName>Wilkinson, Emily@CALFIRE</DisplayName>
        <AccountId>24</AccountId>
        <AccountType/>
      </UserInfo>
      <UserInfo>
        <DisplayName>Novak, Jason@CALFIRE</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214BEF53A999419C105889B69E42B4" ma:contentTypeVersion="6" ma:contentTypeDescription="Create a new document." ma:contentTypeScope="" ma:versionID="6dafb3bfb1185f2be8c7dda2dec7625f">
  <xsd:schema xmlns:xsd="http://www.w3.org/2001/XMLSchema" xmlns:xs="http://www.w3.org/2001/XMLSchema" xmlns:p="http://schemas.microsoft.com/office/2006/metadata/properties" xmlns:ns2="6712df75-b1d8-4757-8305-4fca8274cf75" xmlns:ns3="74c45d88-de14-4510-8aa2-fab0e23cfd8c" targetNamespace="http://schemas.microsoft.com/office/2006/metadata/properties" ma:root="true" ma:fieldsID="c90c014798811167952de6a2cd75c9fd" ns2:_="" ns3:_="">
    <xsd:import namespace="6712df75-b1d8-4757-8305-4fca8274cf75"/>
    <xsd:import namespace="74c45d88-de14-4510-8aa2-fab0e23cfd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12df75-b1d8-4757-8305-4fca8274c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c45d88-de14-4510-8aa2-fab0e23cfd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0E4282-E49B-484E-8CAD-57F3CD6B3B20}">
  <ds:schemaRefs>
    <ds:schemaRef ds:uri="http://schemas.microsoft.com/sharepoint/v3/contenttype/forms"/>
  </ds:schemaRefs>
</ds:datastoreItem>
</file>

<file path=customXml/itemProps2.xml><?xml version="1.0" encoding="utf-8"?>
<ds:datastoreItem xmlns:ds="http://schemas.openxmlformats.org/officeDocument/2006/customXml" ds:itemID="{38CE58D0-4BD7-4129-A06B-32E99DE61BC5}">
  <ds:schemaRefs>
    <ds:schemaRef ds:uri="http://purl.org/dc/dcmitype/"/>
    <ds:schemaRef ds:uri="http://schemas.microsoft.com/office/2006/documentManagement/types"/>
    <ds:schemaRef ds:uri="74c45d88-de14-4510-8aa2-fab0e23cfd8c"/>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6712df75-b1d8-4757-8305-4fca8274cf75"/>
    <ds:schemaRef ds:uri="http://schemas.microsoft.com/office/2006/metadata/properties"/>
  </ds:schemaRefs>
</ds:datastoreItem>
</file>

<file path=customXml/itemProps3.xml><?xml version="1.0" encoding="utf-8"?>
<ds:datastoreItem xmlns:ds="http://schemas.openxmlformats.org/officeDocument/2006/customXml" ds:itemID="{E3AD16F3-419A-4B20-976C-9C161BB66EED}">
  <ds:schemaRefs>
    <ds:schemaRef ds:uri="6712df75-b1d8-4757-8305-4fca8274cf75"/>
    <ds:schemaRef ds:uri="74c45d88-de14-4510-8aa2-fab0e23cf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142</TotalTime>
  <Words>1591</Words>
  <Application>Microsoft Macintosh PowerPoint</Application>
  <PresentationFormat>Widescreen</PresentationFormat>
  <Paragraphs>349</Paragraphs>
  <Slides>26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Gill Sans MT</vt:lpstr>
      <vt:lpstr>Wingdings</vt:lpstr>
      <vt:lpstr>Office Theme</vt:lpstr>
      <vt:lpstr>Parcel</vt:lpstr>
      <vt:lpstr>2023 CAL FIRE PRESEASON MEETING</vt:lpstr>
      <vt:lpstr>PowerPoint Presentation</vt:lpstr>
      <vt:lpstr>PowerPoint Presentation</vt:lpstr>
      <vt:lpstr>CAL FIRE SANTA CLARA WILDLAND FIRE STANDARD RESPONSE PLAN</vt:lpstr>
      <vt:lpstr>Fire Danger Rating Area</vt:lpstr>
      <vt:lpstr>PowerPoint Presentation</vt:lpstr>
      <vt:lpstr>CAL FIRE Santa Clara Unit</vt:lpstr>
      <vt:lpstr>CAL FIRE SCU  FREQUENCY LIST</vt:lpstr>
      <vt:lpstr>SCU OPERATIONS UPDATE - ENGINES</vt:lpstr>
      <vt:lpstr>SCU OPERATIONS UPDATE - CREWS</vt:lpstr>
      <vt:lpstr>SCU OPERATIONS UPDATE - AIRCRAFT</vt:lpstr>
      <vt:lpstr>PowerPoint Presentation</vt:lpstr>
      <vt:lpstr>PowerPoint Presentation</vt:lpstr>
      <vt:lpstr>PowerPoint Presentation</vt:lpstr>
      <vt:lpstr>North ops predictive services 2025 fire season outlook early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CAL FIRE PRESEASON MEETING</dc:title>
  <dc:creator>Blythe, Steven@CALFIRE</dc:creator>
  <cp:lastModifiedBy>Dennis Lollie</cp:lastModifiedBy>
  <cp:revision>415</cp:revision>
  <cp:lastPrinted>2021-06-07T15:14:00Z</cp:lastPrinted>
  <dcterms:created xsi:type="dcterms:W3CDTF">2021-06-07T14:32:29Z</dcterms:created>
  <dcterms:modified xsi:type="dcterms:W3CDTF">2025-05-20T17:21:38Z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2021-05-18T00:00:00Z</vt:filetime>
  </property>
  <property fmtid="{D5CDD505-2E9C-101B-9397-08002B2CF9AE}" pid="3" name="LastSaved">
    <vt:filetime>2021-06-07T00:00:00Z</vt:filetime>
  </property>
  <property fmtid="{D5CDD505-2E9C-101B-9397-08002B2CF9AE}" pid="4" name="ContentTypeId">
    <vt:lpwstr>0x01010032214BEF53A999419C105889B69E42B4</vt:lpwstr>
  </property>
</Properties>
</file>