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5.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6.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7.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8.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80" r:id="rId1"/>
    <p:sldMasterId id="2147483781" r:id="rId2"/>
    <p:sldMasterId id="2147483782" r:id="rId3"/>
    <p:sldMasterId id="2147483783" r:id="rId4"/>
    <p:sldMasterId id="2147483784" r:id="rId5"/>
    <p:sldMasterId id="2147483785" r:id="rId6"/>
    <p:sldMasterId id="2147483786" r:id="rId7"/>
    <p:sldMasterId id="2147483787" r:id="rId8"/>
    <p:sldMasterId id="2147483788" r:id="rId9"/>
  </p:sldMasterIdLst>
  <p:notesMasterIdLst>
    <p:notesMasterId r:id="rId95"/>
  </p:notesMasterIdLst>
  <p:sldIdLst>
    <p:sldId id="256" r:id="rId10"/>
    <p:sldId id="257" r:id="rId11"/>
    <p:sldId id="258" r:id="rId12"/>
    <p:sldId id="259" r:id="rId13"/>
    <p:sldId id="260" r:id="rId14"/>
    <p:sldId id="261" r:id="rId15"/>
    <p:sldId id="262" r:id="rId16"/>
    <p:sldId id="264" r:id="rId17"/>
    <p:sldId id="263" r:id="rId18"/>
    <p:sldId id="379" r:id="rId19"/>
    <p:sldId id="266" r:id="rId20"/>
    <p:sldId id="348"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4" r:id="rId38"/>
    <p:sldId id="285" r:id="rId39"/>
    <p:sldId id="286" r:id="rId40"/>
    <p:sldId id="287" r:id="rId41"/>
    <p:sldId id="288" r:id="rId42"/>
    <p:sldId id="380" r:id="rId43"/>
    <p:sldId id="289" r:id="rId44"/>
    <p:sldId id="265" r:id="rId45"/>
    <p:sldId id="290" r:id="rId46"/>
    <p:sldId id="291" r:id="rId47"/>
    <p:sldId id="292" r:id="rId48"/>
    <p:sldId id="293" r:id="rId49"/>
    <p:sldId id="294" r:id="rId50"/>
    <p:sldId id="295" r:id="rId51"/>
    <p:sldId id="296" r:id="rId52"/>
    <p:sldId id="297" r:id="rId53"/>
    <p:sldId id="298" r:id="rId54"/>
    <p:sldId id="299" r:id="rId55"/>
    <p:sldId id="300" r:id="rId56"/>
    <p:sldId id="301" r:id="rId57"/>
    <p:sldId id="283" r:id="rId58"/>
    <p:sldId id="304" r:id="rId59"/>
    <p:sldId id="302" r:id="rId60"/>
    <p:sldId id="303" r:id="rId61"/>
    <p:sldId id="378" r:id="rId62"/>
    <p:sldId id="347" r:id="rId63"/>
    <p:sldId id="315" r:id="rId64"/>
    <p:sldId id="345" r:id="rId65"/>
    <p:sldId id="344"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Lst>
  <p:sldSz cx="10287000" cy="6858000" type="35mm"/>
  <p:notesSz cx="6858000" cy="9101138"/>
  <p:embeddedFontLst>
    <p:embeddedFont>
      <p:font typeface="Bookman Old Style" panose="02050604050505020204" pitchFamily="18" charset="0"/>
      <p:regular r:id="rId96"/>
      <p:bold r:id="rId97"/>
      <p:italic r:id="rId98"/>
      <p:boldItalic r:id="rId99"/>
    </p:embeddedFont>
    <p:embeddedFont>
      <p:font typeface="Calibri" panose="020F0502020204030204" pitchFamily="34" charset="0"/>
      <p:regular r:id="rId100"/>
      <p:bold r:id="rId101"/>
      <p:italic r:id="rId102"/>
      <p:boldItalic r:id="rId103"/>
    </p:embeddedFont>
    <p:embeddedFont>
      <p:font typeface="Libre Franklin" pitchFamily="2" charset="0"/>
      <p:regular r:id="rId104"/>
      <p:bold r:id="rId105"/>
      <p:italic r:id="rId106"/>
      <p:boldItalic r:id="rId107"/>
    </p:embeddedFont>
    <p:embeddedFont>
      <p:font typeface="Verdana" panose="020B0604030504040204" pitchFamily="34" charset="0"/>
      <p:regular r:id="rId108"/>
      <p:bold r:id="rId109"/>
      <p:italic r:id="rId110"/>
      <p:boldItalic r:id="rId11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240">
          <p15:clr>
            <a:srgbClr val="A4A3A4"/>
          </p15:clr>
        </p15:guide>
      </p15:sldGuideLst>
    </p:ext>
    <p:ext uri="{2D200454-40CA-4A62-9FC3-DE9A4176ACB9}">
      <p15:notesGuideLst xmlns:p15="http://schemas.microsoft.com/office/powerpoint/2012/main">
        <p15:guide id="1" orient="horz" pos="2867">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5" d="100"/>
          <a:sy n="45" d="100"/>
        </p:scale>
        <p:origin x="1392" y="54"/>
      </p:cViewPr>
      <p:guideLst>
        <p:guide orient="horz" pos="2160"/>
        <p:guide pos="324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67"/>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12" Type="http://schemas.openxmlformats.org/officeDocument/2006/relationships/presProps" Target="presProps.xml"/><Relationship Id="rId16" Type="http://schemas.openxmlformats.org/officeDocument/2006/relationships/slide" Target="slides/slide7.xml"/><Relationship Id="rId107" Type="http://schemas.openxmlformats.org/officeDocument/2006/relationships/font" Target="fonts/font12.fntdata"/><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slide" Target="slides/slide65.xml"/><Relationship Id="rId79" Type="http://schemas.openxmlformats.org/officeDocument/2006/relationships/slide" Target="slides/slide70.xml"/><Relationship Id="rId87" Type="http://schemas.openxmlformats.org/officeDocument/2006/relationships/slide" Target="slides/slide78.xml"/><Relationship Id="rId102" Type="http://schemas.openxmlformats.org/officeDocument/2006/relationships/font" Target="fonts/font7.fntdata"/><Relationship Id="rId110" Type="http://schemas.openxmlformats.org/officeDocument/2006/relationships/font" Target="fonts/font15.fntdata"/><Relationship Id="rId115"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2.xml"/><Relationship Id="rId82" Type="http://schemas.openxmlformats.org/officeDocument/2006/relationships/slide" Target="slides/slide73.xml"/><Relationship Id="rId90" Type="http://schemas.openxmlformats.org/officeDocument/2006/relationships/slide" Target="slides/slide81.xml"/><Relationship Id="rId95" Type="http://schemas.openxmlformats.org/officeDocument/2006/relationships/notesMaster" Target="notesMasters/notesMaster1.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100" Type="http://schemas.openxmlformats.org/officeDocument/2006/relationships/font" Target="fonts/font5.fntdata"/><Relationship Id="rId105" Type="http://schemas.openxmlformats.org/officeDocument/2006/relationships/font" Target="fonts/font10.fntdata"/><Relationship Id="rId113"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93" Type="http://schemas.openxmlformats.org/officeDocument/2006/relationships/slide" Target="slides/slide84.xml"/><Relationship Id="rId98" Type="http://schemas.openxmlformats.org/officeDocument/2006/relationships/font" Target="fonts/font3.fntdata"/><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103" Type="http://schemas.openxmlformats.org/officeDocument/2006/relationships/font" Target="fonts/font8.fntdata"/><Relationship Id="rId108" Type="http://schemas.openxmlformats.org/officeDocument/2006/relationships/font" Target="fonts/font13.fntdata"/><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font" Target="fonts/font1.fntdata"/><Relationship Id="rId111"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font" Target="fonts/font11.fntdata"/><Relationship Id="rId114" Type="http://schemas.openxmlformats.org/officeDocument/2006/relationships/theme" Target="theme/theme1.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font" Target="fonts/font4.fntdata"/><Relationship Id="rId101" Type="http://schemas.openxmlformats.org/officeDocument/2006/relationships/font" Target="fonts/font6.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font" Target="fonts/font14.fntdata"/><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font" Target="fonts/font2.fntdata"/><Relationship Id="rId104" Type="http://schemas.openxmlformats.org/officeDocument/2006/relationships/font" Target="fonts/font9.fntdata"/><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s>
</file>

<file path=ppt/diagrams/_rels/data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7FBA00-0CEE-4C0E-B4EF-48BE57688766}"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B2DD0AB2-4A78-40C9-9224-908D6CD9B911}">
      <dgm:prSet/>
      <dgm:spPr/>
      <dgm:t>
        <a:bodyPr/>
        <a:lstStyle/>
        <a:p>
          <a:r>
            <a:rPr lang="en-US" dirty="0">
              <a:solidFill>
                <a:srgbClr val="002060"/>
              </a:solidFill>
              <a:latin typeface="+mj-lt"/>
            </a:rPr>
            <a:t>A typical Engine Strike Team runs from $35,000 to $55,000 per 24-hour period.</a:t>
          </a:r>
          <a:br>
            <a:rPr lang="en-US" dirty="0">
              <a:solidFill>
                <a:srgbClr val="002060"/>
              </a:solidFill>
            </a:rPr>
          </a:br>
          <a:endParaRPr lang="en-US" dirty="0">
            <a:solidFill>
              <a:srgbClr val="002060"/>
            </a:solidFill>
          </a:endParaRPr>
        </a:p>
      </dgm:t>
    </dgm:pt>
    <dgm:pt modelId="{1ED5113C-162A-4109-9CB3-567963958C18}" type="parTrans" cxnId="{B5A28E30-96BB-4705-966B-CF069B631021}">
      <dgm:prSet/>
      <dgm:spPr/>
      <dgm:t>
        <a:bodyPr/>
        <a:lstStyle/>
        <a:p>
          <a:endParaRPr lang="en-US"/>
        </a:p>
      </dgm:t>
    </dgm:pt>
    <dgm:pt modelId="{AB0B6979-E54F-4F83-807D-568F652E770B}" type="sibTrans" cxnId="{B5A28E30-96BB-4705-966B-CF069B631021}">
      <dgm:prSet/>
      <dgm:spPr/>
      <dgm:t>
        <a:bodyPr/>
        <a:lstStyle/>
        <a:p>
          <a:endParaRPr lang="en-US"/>
        </a:p>
      </dgm:t>
    </dgm:pt>
    <dgm:pt modelId="{4AB9DA9F-E689-444A-AFD6-45D2A505B465}">
      <dgm:prSet/>
      <dgm:spPr/>
      <dgm:t>
        <a:bodyPr/>
        <a:lstStyle/>
        <a:p>
          <a:r>
            <a:rPr lang="en-US" dirty="0">
              <a:solidFill>
                <a:srgbClr val="002060"/>
              </a:solidFill>
              <a:latin typeface="+mj-lt"/>
            </a:rPr>
            <a:t>If you were a business, how accountable would you be for these expenses?</a:t>
          </a:r>
          <a:br>
            <a:rPr lang="en-US" dirty="0">
              <a:solidFill>
                <a:srgbClr val="002060"/>
              </a:solidFill>
            </a:rPr>
          </a:br>
          <a:endParaRPr lang="en-US" dirty="0">
            <a:solidFill>
              <a:srgbClr val="002060"/>
            </a:solidFill>
          </a:endParaRPr>
        </a:p>
      </dgm:t>
    </dgm:pt>
    <dgm:pt modelId="{47C2B54B-B1E7-44E9-8E2A-E4DA3EAACA9E}" type="parTrans" cxnId="{E53429D1-2770-482A-9A92-8E7E68492042}">
      <dgm:prSet/>
      <dgm:spPr/>
      <dgm:t>
        <a:bodyPr/>
        <a:lstStyle/>
        <a:p>
          <a:endParaRPr lang="en-US"/>
        </a:p>
      </dgm:t>
    </dgm:pt>
    <dgm:pt modelId="{A22901C1-2AE5-4254-B45D-BEA875A943E8}" type="sibTrans" cxnId="{E53429D1-2770-482A-9A92-8E7E68492042}">
      <dgm:prSet/>
      <dgm:spPr/>
      <dgm:t>
        <a:bodyPr/>
        <a:lstStyle/>
        <a:p>
          <a:endParaRPr lang="en-US"/>
        </a:p>
      </dgm:t>
    </dgm:pt>
    <dgm:pt modelId="{FE676C8A-94A1-4402-AC72-4412527F50DC}">
      <dgm:prSet/>
      <dgm:spPr/>
      <dgm:t>
        <a:bodyPr/>
        <a:lstStyle/>
        <a:p>
          <a:r>
            <a:rPr lang="en-US" dirty="0">
              <a:solidFill>
                <a:srgbClr val="002060"/>
              </a:solidFill>
              <a:latin typeface="Bookman Old Style" panose="02050604050505020204" pitchFamily="18" charset="0"/>
            </a:rPr>
            <a:t>The F-42 is the reimbursement document for this revenue</a:t>
          </a:r>
          <a:r>
            <a:rPr lang="en-US" dirty="0">
              <a:latin typeface="Bookman Old Style" panose="02050604050505020204" pitchFamily="18" charset="0"/>
            </a:rPr>
            <a:t>.</a:t>
          </a:r>
        </a:p>
      </dgm:t>
    </dgm:pt>
    <dgm:pt modelId="{66CFDDC2-6486-4C51-A881-069CBCC867EC}" type="parTrans" cxnId="{38009054-1795-4BB9-9F97-F02414E67781}">
      <dgm:prSet/>
      <dgm:spPr/>
      <dgm:t>
        <a:bodyPr/>
        <a:lstStyle/>
        <a:p>
          <a:endParaRPr lang="en-US"/>
        </a:p>
      </dgm:t>
    </dgm:pt>
    <dgm:pt modelId="{7B4DF78C-1B33-494A-B3E1-89D0A8366EA8}" type="sibTrans" cxnId="{38009054-1795-4BB9-9F97-F02414E67781}">
      <dgm:prSet/>
      <dgm:spPr/>
      <dgm:t>
        <a:bodyPr/>
        <a:lstStyle/>
        <a:p>
          <a:endParaRPr lang="en-US"/>
        </a:p>
      </dgm:t>
    </dgm:pt>
    <dgm:pt modelId="{2C05277C-35F7-414A-8728-6D4AEE9E3A6D}" type="pres">
      <dgm:prSet presAssocID="{D67FBA00-0CEE-4C0E-B4EF-48BE57688766}" presName="root" presStyleCnt="0">
        <dgm:presLayoutVars>
          <dgm:dir/>
          <dgm:resizeHandles val="exact"/>
        </dgm:presLayoutVars>
      </dgm:prSet>
      <dgm:spPr/>
    </dgm:pt>
    <dgm:pt modelId="{45328FC2-D88A-46A2-9C4C-41DD1614B43E}" type="pres">
      <dgm:prSet presAssocID="{B2DD0AB2-4A78-40C9-9224-908D6CD9B911}" presName="compNode" presStyleCnt="0"/>
      <dgm:spPr/>
    </dgm:pt>
    <dgm:pt modelId="{974C872B-C9F0-4556-8AD6-597009963A57}" type="pres">
      <dgm:prSet presAssocID="{B2DD0AB2-4A78-40C9-9224-908D6CD9B911}" presName="bgRect" presStyleLbl="bgShp" presStyleIdx="0" presStyleCnt="3"/>
      <dgm:spPr/>
    </dgm:pt>
    <dgm:pt modelId="{E16D07E5-8FFB-42C0-B1A3-5380E4649B9C}" type="pres">
      <dgm:prSet presAssocID="{B2DD0AB2-4A78-40C9-9224-908D6CD9B91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oading"/>
        </a:ext>
      </dgm:extLst>
    </dgm:pt>
    <dgm:pt modelId="{0926A1D5-6367-47FF-BF66-973E7A5D312A}" type="pres">
      <dgm:prSet presAssocID="{B2DD0AB2-4A78-40C9-9224-908D6CD9B911}" presName="spaceRect" presStyleCnt="0"/>
      <dgm:spPr/>
    </dgm:pt>
    <dgm:pt modelId="{7761A3F4-B880-4AD5-96A7-BC0CB04CEB5B}" type="pres">
      <dgm:prSet presAssocID="{B2DD0AB2-4A78-40C9-9224-908D6CD9B911}" presName="parTx" presStyleLbl="revTx" presStyleIdx="0" presStyleCnt="3">
        <dgm:presLayoutVars>
          <dgm:chMax val="0"/>
          <dgm:chPref val="0"/>
        </dgm:presLayoutVars>
      </dgm:prSet>
      <dgm:spPr/>
    </dgm:pt>
    <dgm:pt modelId="{240FA46D-F88B-40B0-8C9D-E49BF46AE124}" type="pres">
      <dgm:prSet presAssocID="{AB0B6979-E54F-4F83-807D-568F652E770B}" presName="sibTrans" presStyleCnt="0"/>
      <dgm:spPr/>
    </dgm:pt>
    <dgm:pt modelId="{4D79CFF0-3563-49D9-B157-03F19FE6B1CC}" type="pres">
      <dgm:prSet presAssocID="{4AB9DA9F-E689-444A-AFD6-45D2A505B465}" presName="compNode" presStyleCnt="0"/>
      <dgm:spPr/>
    </dgm:pt>
    <dgm:pt modelId="{4F469C91-7436-4C73-83F9-4B72AD185F26}" type="pres">
      <dgm:prSet presAssocID="{4AB9DA9F-E689-444A-AFD6-45D2A505B465}" presName="bgRect" presStyleLbl="bgShp" presStyleIdx="1" presStyleCnt="3"/>
      <dgm:spPr/>
    </dgm:pt>
    <dgm:pt modelId="{40BE4252-E035-4050-8632-9D851DA59795}" type="pres">
      <dgm:prSet presAssocID="{4AB9DA9F-E689-444A-AFD6-45D2A505B46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ierarchy"/>
        </a:ext>
      </dgm:extLst>
    </dgm:pt>
    <dgm:pt modelId="{C44144FD-359B-4723-8CDA-A63A9043A4EF}" type="pres">
      <dgm:prSet presAssocID="{4AB9DA9F-E689-444A-AFD6-45D2A505B465}" presName="spaceRect" presStyleCnt="0"/>
      <dgm:spPr/>
    </dgm:pt>
    <dgm:pt modelId="{4E9B965B-D7E6-4209-A58C-584900347E45}" type="pres">
      <dgm:prSet presAssocID="{4AB9DA9F-E689-444A-AFD6-45D2A505B465}" presName="parTx" presStyleLbl="revTx" presStyleIdx="1" presStyleCnt="3">
        <dgm:presLayoutVars>
          <dgm:chMax val="0"/>
          <dgm:chPref val="0"/>
        </dgm:presLayoutVars>
      </dgm:prSet>
      <dgm:spPr/>
    </dgm:pt>
    <dgm:pt modelId="{AC2C9D30-56BB-45AB-AAE8-DAA517C0E382}" type="pres">
      <dgm:prSet presAssocID="{A22901C1-2AE5-4254-B45D-BEA875A943E8}" presName="sibTrans" presStyleCnt="0"/>
      <dgm:spPr/>
    </dgm:pt>
    <dgm:pt modelId="{6D7D8B22-311C-4B9E-8F57-E988EB5ACF01}" type="pres">
      <dgm:prSet presAssocID="{FE676C8A-94A1-4402-AC72-4412527F50DC}" presName="compNode" presStyleCnt="0"/>
      <dgm:spPr/>
    </dgm:pt>
    <dgm:pt modelId="{D94E62C4-4BC6-4C8E-8058-A00C5D1DF2B7}" type="pres">
      <dgm:prSet presAssocID="{FE676C8A-94A1-4402-AC72-4412527F50DC}" presName="bgRect" presStyleLbl="bgShp" presStyleIdx="2" presStyleCnt="3" custLinFactNeighborX="99" custLinFactNeighborY="-3216"/>
      <dgm:spPr/>
    </dgm:pt>
    <dgm:pt modelId="{20865497-5882-43F1-B813-6C3BF30CDC17}" type="pres">
      <dgm:prSet presAssocID="{FE676C8A-94A1-4402-AC72-4412527F50D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oney"/>
        </a:ext>
      </dgm:extLst>
    </dgm:pt>
    <dgm:pt modelId="{FD0F2AA0-0A44-47DF-AC71-7832442A6652}" type="pres">
      <dgm:prSet presAssocID="{FE676C8A-94A1-4402-AC72-4412527F50DC}" presName="spaceRect" presStyleCnt="0"/>
      <dgm:spPr/>
    </dgm:pt>
    <dgm:pt modelId="{3E9D7CB9-7E82-4F77-A124-039A72DAD192}" type="pres">
      <dgm:prSet presAssocID="{FE676C8A-94A1-4402-AC72-4412527F50DC}" presName="parTx" presStyleLbl="revTx" presStyleIdx="2" presStyleCnt="3">
        <dgm:presLayoutVars>
          <dgm:chMax val="0"/>
          <dgm:chPref val="0"/>
        </dgm:presLayoutVars>
      </dgm:prSet>
      <dgm:spPr/>
    </dgm:pt>
  </dgm:ptLst>
  <dgm:cxnLst>
    <dgm:cxn modelId="{B5A28E30-96BB-4705-966B-CF069B631021}" srcId="{D67FBA00-0CEE-4C0E-B4EF-48BE57688766}" destId="{B2DD0AB2-4A78-40C9-9224-908D6CD9B911}" srcOrd="0" destOrd="0" parTransId="{1ED5113C-162A-4109-9CB3-567963958C18}" sibTransId="{AB0B6979-E54F-4F83-807D-568F652E770B}"/>
    <dgm:cxn modelId="{409F6E46-4109-432A-9DE0-12F8CB2058E0}" type="presOf" srcId="{FE676C8A-94A1-4402-AC72-4412527F50DC}" destId="{3E9D7CB9-7E82-4F77-A124-039A72DAD192}" srcOrd="0" destOrd="0" presId="urn:microsoft.com/office/officeart/2018/2/layout/IconVerticalSolidList"/>
    <dgm:cxn modelId="{38009054-1795-4BB9-9F97-F02414E67781}" srcId="{D67FBA00-0CEE-4C0E-B4EF-48BE57688766}" destId="{FE676C8A-94A1-4402-AC72-4412527F50DC}" srcOrd="2" destOrd="0" parTransId="{66CFDDC2-6486-4C51-A881-069CBCC867EC}" sibTransId="{7B4DF78C-1B33-494A-B3E1-89D0A8366EA8}"/>
    <dgm:cxn modelId="{86569EC9-47E0-4128-AC36-54E5BD1EDF54}" type="presOf" srcId="{D67FBA00-0CEE-4C0E-B4EF-48BE57688766}" destId="{2C05277C-35F7-414A-8728-6D4AEE9E3A6D}" srcOrd="0" destOrd="0" presId="urn:microsoft.com/office/officeart/2018/2/layout/IconVerticalSolidList"/>
    <dgm:cxn modelId="{E53429D1-2770-482A-9A92-8E7E68492042}" srcId="{D67FBA00-0CEE-4C0E-B4EF-48BE57688766}" destId="{4AB9DA9F-E689-444A-AFD6-45D2A505B465}" srcOrd="1" destOrd="0" parTransId="{47C2B54B-B1E7-44E9-8E2A-E4DA3EAACA9E}" sibTransId="{A22901C1-2AE5-4254-B45D-BEA875A943E8}"/>
    <dgm:cxn modelId="{BB19C0D1-FDBF-4F59-90C7-F1DAE118BA7C}" type="presOf" srcId="{B2DD0AB2-4A78-40C9-9224-908D6CD9B911}" destId="{7761A3F4-B880-4AD5-96A7-BC0CB04CEB5B}" srcOrd="0" destOrd="0" presId="urn:microsoft.com/office/officeart/2018/2/layout/IconVerticalSolidList"/>
    <dgm:cxn modelId="{DFE4E5DD-892A-42C5-943E-E02D631D58B1}" type="presOf" srcId="{4AB9DA9F-E689-444A-AFD6-45D2A505B465}" destId="{4E9B965B-D7E6-4209-A58C-584900347E45}" srcOrd="0" destOrd="0" presId="urn:microsoft.com/office/officeart/2018/2/layout/IconVerticalSolidList"/>
    <dgm:cxn modelId="{311F41FD-4C3A-4B47-8216-4C0E6CB0CED9}" type="presParOf" srcId="{2C05277C-35F7-414A-8728-6D4AEE9E3A6D}" destId="{45328FC2-D88A-46A2-9C4C-41DD1614B43E}" srcOrd="0" destOrd="0" presId="urn:microsoft.com/office/officeart/2018/2/layout/IconVerticalSolidList"/>
    <dgm:cxn modelId="{F9BC1315-A4C8-4D85-92B8-091F4BBAEA92}" type="presParOf" srcId="{45328FC2-D88A-46A2-9C4C-41DD1614B43E}" destId="{974C872B-C9F0-4556-8AD6-597009963A57}" srcOrd="0" destOrd="0" presId="urn:microsoft.com/office/officeart/2018/2/layout/IconVerticalSolidList"/>
    <dgm:cxn modelId="{76C98C6B-DF00-4643-A366-2A8729558BAC}" type="presParOf" srcId="{45328FC2-D88A-46A2-9C4C-41DD1614B43E}" destId="{E16D07E5-8FFB-42C0-B1A3-5380E4649B9C}" srcOrd="1" destOrd="0" presId="urn:microsoft.com/office/officeart/2018/2/layout/IconVerticalSolidList"/>
    <dgm:cxn modelId="{23E63F24-B081-436E-B6EF-FE978A5F8BB5}" type="presParOf" srcId="{45328FC2-D88A-46A2-9C4C-41DD1614B43E}" destId="{0926A1D5-6367-47FF-BF66-973E7A5D312A}" srcOrd="2" destOrd="0" presId="urn:microsoft.com/office/officeart/2018/2/layout/IconVerticalSolidList"/>
    <dgm:cxn modelId="{4ACD7539-25A4-4EDA-AEB4-F49FD6B43105}" type="presParOf" srcId="{45328FC2-D88A-46A2-9C4C-41DD1614B43E}" destId="{7761A3F4-B880-4AD5-96A7-BC0CB04CEB5B}" srcOrd="3" destOrd="0" presId="urn:microsoft.com/office/officeart/2018/2/layout/IconVerticalSolidList"/>
    <dgm:cxn modelId="{E8F32DD7-0CC2-4F89-AFE9-F2571505EFFE}" type="presParOf" srcId="{2C05277C-35F7-414A-8728-6D4AEE9E3A6D}" destId="{240FA46D-F88B-40B0-8C9D-E49BF46AE124}" srcOrd="1" destOrd="0" presId="urn:microsoft.com/office/officeart/2018/2/layout/IconVerticalSolidList"/>
    <dgm:cxn modelId="{88E75DDD-6406-4951-8250-FC21DE11DBE1}" type="presParOf" srcId="{2C05277C-35F7-414A-8728-6D4AEE9E3A6D}" destId="{4D79CFF0-3563-49D9-B157-03F19FE6B1CC}" srcOrd="2" destOrd="0" presId="urn:microsoft.com/office/officeart/2018/2/layout/IconVerticalSolidList"/>
    <dgm:cxn modelId="{011CCFAB-09FB-4F61-A74D-1870CDB1C873}" type="presParOf" srcId="{4D79CFF0-3563-49D9-B157-03F19FE6B1CC}" destId="{4F469C91-7436-4C73-83F9-4B72AD185F26}" srcOrd="0" destOrd="0" presId="urn:microsoft.com/office/officeart/2018/2/layout/IconVerticalSolidList"/>
    <dgm:cxn modelId="{06956CD7-F8AC-4877-9D30-4882D70DE41A}" type="presParOf" srcId="{4D79CFF0-3563-49D9-B157-03F19FE6B1CC}" destId="{40BE4252-E035-4050-8632-9D851DA59795}" srcOrd="1" destOrd="0" presId="urn:microsoft.com/office/officeart/2018/2/layout/IconVerticalSolidList"/>
    <dgm:cxn modelId="{C2F46580-D1BA-4625-95B5-88F07B11ECAA}" type="presParOf" srcId="{4D79CFF0-3563-49D9-B157-03F19FE6B1CC}" destId="{C44144FD-359B-4723-8CDA-A63A9043A4EF}" srcOrd="2" destOrd="0" presId="urn:microsoft.com/office/officeart/2018/2/layout/IconVerticalSolidList"/>
    <dgm:cxn modelId="{592F3D5C-D99F-4047-ACE4-3FDE506D7599}" type="presParOf" srcId="{4D79CFF0-3563-49D9-B157-03F19FE6B1CC}" destId="{4E9B965B-D7E6-4209-A58C-584900347E45}" srcOrd="3" destOrd="0" presId="urn:microsoft.com/office/officeart/2018/2/layout/IconVerticalSolidList"/>
    <dgm:cxn modelId="{6D8E863C-29B9-4353-B11B-BD6B748F9B47}" type="presParOf" srcId="{2C05277C-35F7-414A-8728-6D4AEE9E3A6D}" destId="{AC2C9D30-56BB-45AB-AAE8-DAA517C0E382}" srcOrd="3" destOrd="0" presId="urn:microsoft.com/office/officeart/2018/2/layout/IconVerticalSolidList"/>
    <dgm:cxn modelId="{C7AFD9F8-FA68-4E2C-A978-99A4FA24F2C4}" type="presParOf" srcId="{2C05277C-35F7-414A-8728-6D4AEE9E3A6D}" destId="{6D7D8B22-311C-4B9E-8F57-E988EB5ACF01}" srcOrd="4" destOrd="0" presId="urn:microsoft.com/office/officeart/2018/2/layout/IconVerticalSolidList"/>
    <dgm:cxn modelId="{80841879-4FF9-4585-8083-57290F13CB91}" type="presParOf" srcId="{6D7D8B22-311C-4B9E-8F57-E988EB5ACF01}" destId="{D94E62C4-4BC6-4C8E-8058-A00C5D1DF2B7}" srcOrd="0" destOrd="0" presId="urn:microsoft.com/office/officeart/2018/2/layout/IconVerticalSolidList"/>
    <dgm:cxn modelId="{210960DC-3D6E-42CB-924D-8A865EA62C2B}" type="presParOf" srcId="{6D7D8B22-311C-4B9E-8F57-E988EB5ACF01}" destId="{20865497-5882-43F1-B813-6C3BF30CDC17}" srcOrd="1" destOrd="0" presId="urn:microsoft.com/office/officeart/2018/2/layout/IconVerticalSolidList"/>
    <dgm:cxn modelId="{8448D98C-C03F-43C7-B196-D3B3CD0FACF8}" type="presParOf" srcId="{6D7D8B22-311C-4B9E-8F57-E988EB5ACF01}" destId="{FD0F2AA0-0A44-47DF-AC71-7832442A6652}" srcOrd="2" destOrd="0" presId="urn:microsoft.com/office/officeart/2018/2/layout/IconVerticalSolidList"/>
    <dgm:cxn modelId="{AE469BB6-66D8-4B33-9BB2-0B0BFDA21440}" type="presParOf" srcId="{6D7D8B22-311C-4B9E-8F57-E988EB5ACF01}" destId="{3E9D7CB9-7E82-4F77-A124-039A72DAD19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7A957EB-0DF3-47DD-B5D9-585A656F2B9D}"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415B6481-E129-435D-A298-CF8606C0D0CB}">
      <dgm:prSet/>
      <dgm:spPr/>
      <dgm:t>
        <a:bodyPr/>
        <a:lstStyle/>
        <a:p>
          <a:r>
            <a:rPr lang="en-US" dirty="0">
              <a:solidFill>
                <a:srgbClr val="002060"/>
              </a:solidFill>
              <a:latin typeface="+mj-lt"/>
            </a:rPr>
            <a:t>Damage to apparatus, equipment, hose left on the line, hose burned, etc. of items that may be involved in this process (if issue can’t be resolved by Supply)</a:t>
          </a:r>
        </a:p>
      </dgm:t>
    </dgm:pt>
    <dgm:pt modelId="{16041D2D-349C-4E2F-A573-97C37CAEB08B}" type="parTrans" cxnId="{D95FC7CC-E934-4D3C-B5DD-052DE0C08FE4}">
      <dgm:prSet/>
      <dgm:spPr/>
      <dgm:t>
        <a:bodyPr/>
        <a:lstStyle/>
        <a:p>
          <a:endParaRPr lang="en-US"/>
        </a:p>
      </dgm:t>
    </dgm:pt>
    <dgm:pt modelId="{6D10CB70-3D75-4759-A7BB-04860FA87B55}" type="sibTrans" cxnId="{D95FC7CC-E934-4D3C-B5DD-052DE0C08FE4}">
      <dgm:prSet/>
      <dgm:spPr/>
      <dgm:t>
        <a:bodyPr/>
        <a:lstStyle/>
        <a:p>
          <a:endParaRPr lang="en-US"/>
        </a:p>
      </dgm:t>
    </dgm:pt>
    <dgm:pt modelId="{055C54E5-C7D4-44EB-881A-BC32F005503E}">
      <dgm:prSet/>
      <dgm:spPr/>
      <dgm:t>
        <a:bodyPr/>
        <a:lstStyle/>
        <a:p>
          <a:r>
            <a:rPr lang="en-US" dirty="0">
              <a:solidFill>
                <a:srgbClr val="002060"/>
              </a:solidFill>
              <a:latin typeface="+mj-lt"/>
            </a:rPr>
            <a:t>There are steps that need to be followed to ensure that you are compensated for these losses</a:t>
          </a:r>
        </a:p>
      </dgm:t>
    </dgm:pt>
    <dgm:pt modelId="{7DBE6967-2058-412A-B5C9-F7A020567B03}" type="parTrans" cxnId="{4D48B44F-2CD9-4F8C-B5CC-714A3586BFF8}">
      <dgm:prSet/>
      <dgm:spPr/>
      <dgm:t>
        <a:bodyPr/>
        <a:lstStyle/>
        <a:p>
          <a:endParaRPr lang="en-US"/>
        </a:p>
      </dgm:t>
    </dgm:pt>
    <dgm:pt modelId="{4AF4783E-1AC6-469B-A76A-93F36A1700BF}" type="sibTrans" cxnId="{4D48B44F-2CD9-4F8C-B5CC-714A3586BFF8}">
      <dgm:prSet/>
      <dgm:spPr/>
      <dgm:t>
        <a:bodyPr/>
        <a:lstStyle/>
        <a:p>
          <a:endParaRPr lang="en-US"/>
        </a:p>
      </dgm:t>
    </dgm:pt>
    <dgm:pt modelId="{3888309F-A061-4F91-A0A6-41BABECF2D0C}">
      <dgm:prSet/>
      <dgm:spPr/>
      <dgm:t>
        <a:bodyPr/>
        <a:lstStyle/>
        <a:p>
          <a:r>
            <a:rPr lang="en-US" dirty="0">
              <a:solidFill>
                <a:srgbClr val="002060"/>
              </a:solidFill>
              <a:latin typeface="Bookman Old Style" panose="02050604050505020204" pitchFamily="18" charset="0"/>
            </a:rPr>
            <a:t>Failure to complete these processes will very likely result in a denial</a:t>
          </a:r>
        </a:p>
      </dgm:t>
    </dgm:pt>
    <dgm:pt modelId="{A2F55DE7-569C-4AE3-9FA1-79DFA05C5B21}" type="parTrans" cxnId="{5512C8FA-5038-4185-8D3E-BC31A314C87F}">
      <dgm:prSet/>
      <dgm:spPr/>
      <dgm:t>
        <a:bodyPr/>
        <a:lstStyle/>
        <a:p>
          <a:endParaRPr lang="en-US"/>
        </a:p>
      </dgm:t>
    </dgm:pt>
    <dgm:pt modelId="{C4B7371F-B9C6-48B7-A5CD-A1F25F11483F}" type="sibTrans" cxnId="{5512C8FA-5038-4185-8D3E-BC31A314C87F}">
      <dgm:prSet/>
      <dgm:spPr/>
      <dgm:t>
        <a:bodyPr/>
        <a:lstStyle/>
        <a:p>
          <a:endParaRPr lang="en-US"/>
        </a:p>
      </dgm:t>
    </dgm:pt>
    <dgm:pt modelId="{37F94655-298D-42B8-8F26-37BADD4E24B4}" type="pres">
      <dgm:prSet presAssocID="{F7A957EB-0DF3-47DD-B5D9-585A656F2B9D}" presName="linear" presStyleCnt="0">
        <dgm:presLayoutVars>
          <dgm:animLvl val="lvl"/>
          <dgm:resizeHandles val="exact"/>
        </dgm:presLayoutVars>
      </dgm:prSet>
      <dgm:spPr/>
    </dgm:pt>
    <dgm:pt modelId="{369299AF-1F60-495F-ABE7-4A6BDBEC4F08}" type="pres">
      <dgm:prSet presAssocID="{415B6481-E129-435D-A298-CF8606C0D0CB}" presName="parentText" presStyleLbl="node1" presStyleIdx="0" presStyleCnt="3">
        <dgm:presLayoutVars>
          <dgm:chMax val="0"/>
          <dgm:bulletEnabled val="1"/>
        </dgm:presLayoutVars>
      </dgm:prSet>
      <dgm:spPr/>
    </dgm:pt>
    <dgm:pt modelId="{F413818E-805C-48BA-B716-684E24AFBEA9}" type="pres">
      <dgm:prSet presAssocID="{6D10CB70-3D75-4759-A7BB-04860FA87B55}" presName="spacer" presStyleCnt="0"/>
      <dgm:spPr/>
    </dgm:pt>
    <dgm:pt modelId="{4F3E3A80-63D5-4AFE-8D0F-B8DA0B5DAA67}" type="pres">
      <dgm:prSet presAssocID="{055C54E5-C7D4-44EB-881A-BC32F005503E}" presName="parentText" presStyleLbl="node1" presStyleIdx="1" presStyleCnt="3">
        <dgm:presLayoutVars>
          <dgm:chMax val="0"/>
          <dgm:bulletEnabled val="1"/>
        </dgm:presLayoutVars>
      </dgm:prSet>
      <dgm:spPr/>
    </dgm:pt>
    <dgm:pt modelId="{3AA1103C-498A-4E15-A1E0-E87702AE9CAE}" type="pres">
      <dgm:prSet presAssocID="{4AF4783E-1AC6-469B-A76A-93F36A1700BF}" presName="spacer" presStyleCnt="0"/>
      <dgm:spPr/>
    </dgm:pt>
    <dgm:pt modelId="{B5304253-AA08-40AE-B22B-CFBC39680D82}" type="pres">
      <dgm:prSet presAssocID="{3888309F-A061-4F91-A0A6-41BABECF2D0C}" presName="parentText" presStyleLbl="node1" presStyleIdx="2" presStyleCnt="3" custLinFactY="-6724" custLinFactNeighborX="4254" custLinFactNeighborY="-100000">
        <dgm:presLayoutVars>
          <dgm:chMax val="0"/>
          <dgm:bulletEnabled val="1"/>
        </dgm:presLayoutVars>
      </dgm:prSet>
      <dgm:spPr/>
    </dgm:pt>
  </dgm:ptLst>
  <dgm:cxnLst>
    <dgm:cxn modelId="{998A7721-1780-4353-BA76-8CA2448DC674}" type="presOf" srcId="{415B6481-E129-435D-A298-CF8606C0D0CB}" destId="{369299AF-1F60-495F-ABE7-4A6BDBEC4F08}" srcOrd="0" destOrd="0" presId="urn:microsoft.com/office/officeart/2005/8/layout/vList2"/>
    <dgm:cxn modelId="{4D48B44F-2CD9-4F8C-B5CC-714A3586BFF8}" srcId="{F7A957EB-0DF3-47DD-B5D9-585A656F2B9D}" destId="{055C54E5-C7D4-44EB-881A-BC32F005503E}" srcOrd="1" destOrd="0" parTransId="{7DBE6967-2058-412A-B5C9-F7A020567B03}" sibTransId="{4AF4783E-1AC6-469B-A76A-93F36A1700BF}"/>
    <dgm:cxn modelId="{06889C7B-00A1-483E-8EAF-3355895437FB}" type="presOf" srcId="{3888309F-A061-4F91-A0A6-41BABECF2D0C}" destId="{B5304253-AA08-40AE-B22B-CFBC39680D82}" srcOrd="0" destOrd="0" presId="urn:microsoft.com/office/officeart/2005/8/layout/vList2"/>
    <dgm:cxn modelId="{309928AA-CE62-40A8-AFF8-589CB2F81878}" type="presOf" srcId="{F7A957EB-0DF3-47DD-B5D9-585A656F2B9D}" destId="{37F94655-298D-42B8-8F26-37BADD4E24B4}" srcOrd="0" destOrd="0" presId="urn:microsoft.com/office/officeart/2005/8/layout/vList2"/>
    <dgm:cxn modelId="{7D6B3CC6-9136-434E-91F5-A073BEAF23C2}" type="presOf" srcId="{055C54E5-C7D4-44EB-881A-BC32F005503E}" destId="{4F3E3A80-63D5-4AFE-8D0F-B8DA0B5DAA67}" srcOrd="0" destOrd="0" presId="urn:microsoft.com/office/officeart/2005/8/layout/vList2"/>
    <dgm:cxn modelId="{D95FC7CC-E934-4D3C-B5DD-052DE0C08FE4}" srcId="{F7A957EB-0DF3-47DD-B5D9-585A656F2B9D}" destId="{415B6481-E129-435D-A298-CF8606C0D0CB}" srcOrd="0" destOrd="0" parTransId="{16041D2D-349C-4E2F-A573-97C37CAEB08B}" sibTransId="{6D10CB70-3D75-4759-A7BB-04860FA87B55}"/>
    <dgm:cxn modelId="{5512C8FA-5038-4185-8D3E-BC31A314C87F}" srcId="{F7A957EB-0DF3-47DD-B5D9-585A656F2B9D}" destId="{3888309F-A061-4F91-A0A6-41BABECF2D0C}" srcOrd="2" destOrd="0" parTransId="{A2F55DE7-569C-4AE3-9FA1-79DFA05C5B21}" sibTransId="{C4B7371F-B9C6-48B7-A5CD-A1F25F11483F}"/>
    <dgm:cxn modelId="{22572463-F886-4DED-8CAC-727CAAC01A53}" type="presParOf" srcId="{37F94655-298D-42B8-8F26-37BADD4E24B4}" destId="{369299AF-1F60-495F-ABE7-4A6BDBEC4F08}" srcOrd="0" destOrd="0" presId="urn:microsoft.com/office/officeart/2005/8/layout/vList2"/>
    <dgm:cxn modelId="{5BD25E4B-A798-455B-BAA6-50E921BA5EE7}" type="presParOf" srcId="{37F94655-298D-42B8-8F26-37BADD4E24B4}" destId="{F413818E-805C-48BA-B716-684E24AFBEA9}" srcOrd="1" destOrd="0" presId="urn:microsoft.com/office/officeart/2005/8/layout/vList2"/>
    <dgm:cxn modelId="{3E62B8A2-6EBC-4D4D-96E8-417C5720690F}" type="presParOf" srcId="{37F94655-298D-42B8-8F26-37BADD4E24B4}" destId="{4F3E3A80-63D5-4AFE-8D0F-B8DA0B5DAA67}" srcOrd="2" destOrd="0" presId="urn:microsoft.com/office/officeart/2005/8/layout/vList2"/>
    <dgm:cxn modelId="{BA7831BB-45D1-433A-9621-0CF0F996FF9F}" type="presParOf" srcId="{37F94655-298D-42B8-8F26-37BADD4E24B4}" destId="{3AA1103C-498A-4E15-A1E0-E87702AE9CAE}" srcOrd="3" destOrd="0" presId="urn:microsoft.com/office/officeart/2005/8/layout/vList2"/>
    <dgm:cxn modelId="{D6C8B012-7037-4544-9735-43D63CB1D8F4}" type="presParOf" srcId="{37F94655-298D-42B8-8F26-37BADD4E24B4}" destId="{B5304253-AA08-40AE-B22B-CFBC39680D82}"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4C872B-C9F0-4556-8AD6-597009963A57}">
      <dsp:nvSpPr>
        <dsp:cNvPr id="0" name=""/>
        <dsp:cNvSpPr/>
      </dsp:nvSpPr>
      <dsp:spPr>
        <a:xfrm>
          <a:off x="0" y="565"/>
          <a:ext cx="4998839" cy="132229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6D07E5-8FFB-42C0-B1A3-5380E4649B9C}">
      <dsp:nvSpPr>
        <dsp:cNvPr id="0" name=""/>
        <dsp:cNvSpPr/>
      </dsp:nvSpPr>
      <dsp:spPr>
        <a:xfrm>
          <a:off x="399993" y="298080"/>
          <a:ext cx="727260" cy="72726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761A3F4-B880-4AD5-96A7-BC0CB04CEB5B}">
      <dsp:nvSpPr>
        <dsp:cNvPr id="0" name=""/>
        <dsp:cNvSpPr/>
      </dsp:nvSpPr>
      <dsp:spPr>
        <a:xfrm>
          <a:off x="1527246" y="565"/>
          <a:ext cx="3471592" cy="1322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943" tIns="139943" rIns="139943" bIns="139943" numCol="1" spcCol="1270" anchor="ctr" anchorCtr="0">
          <a:noAutofit/>
        </a:bodyPr>
        <a:lstStyle/>
        <a:p>
          <a:pPr marL="0" lvl="0" indent="0" algn="l" defTabSz="844550">
            <a:lnSpc>
              <a:spcPct val="90000"/>
            </a:lnSpc>
            <a:spcBef>
              <a:spcPct val="0"/>
            </a:spcBef>
            <a:spcAft>
              <a:spcPct val="35000"/>
            </a:spcAft>
            <a:buNone/>
          </a:pPr>
          <a:r>
            <a:rPr lang="en-US" sz="1900" kern="1200" dirty="0">
              <a:solidFill>
                <a:srgbClr val="002060"/>
              </a:solidFill>
              <a:latin typeface="+mj-lt"/>
            </a:rPr>
            <a:t>A typical Engine Strike Team runs from $35,000 to $55,000 per 24-hour period.</a:t>
          </a:r>
          <a:br>
            <a:rPr lang="en-US" sz="1900" kern="1200" dirty="0">
              <a:solidFill>
                <a:srgbClr val="002060"/>
              </a:solidFill>
            </a:rPr>
          </a:br>
          <a:endParaRPr lang="en-US" sz="1900" kern="1200" dirty="0">
            <a:solidFill>
              <a:srgbClr val="002060"/>
            </a:solidFill>
          </a:endParaRPr>
        </a:p>
      </dsp:txBody>
      <dsp:txXfrm>
        <a:off x="1527246" y="565"/>
        <a:ext cx="3471592" cy="1322291"/>
      </dsp:txXfrm>
    </dsp:sp>
    <dsp:sp modelId="{4F469C91-7436-4C73-83F9-4B72AD185F26}">
      <dsp:nvSpPr>
        <dsp:cNvPr id="0" name=""/>
        <dsp:cNvSpPr/>
      </dsp:nvSpPr>
      <dsp:spPr>
        <a:xfrm>
          <a:off x="0" y="1653429"/>
          <a:ext cx="4998839" cy="132229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BE4252-E035-4050-8632-9D851DA59795}">
      <dsp:nvSpPr>
        <dsp:cNvPr id="0" name=""/>
        <dsp:cNvSpPr/>
      </dsp:nvSpPr>
      <dsp:spPr>
        <a:xfrm>
          <a:off x="399993" y="1950944"/>
          <a:ext cx="727260" cy="72726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E9B965B-D7E6-4209-A58C-584900347E45}">
      <dsp:nvSpPr>
        <dsp:cNvPr id="0" name=""/>
        <dsp:cNvSpPr/>
      </dsp:nvSpPr>
      <dsp:spPr>
        <a:xfrm>
          <a:off x="1527246" y="1653429"/>
          <a:ext cx="3471592" cy="1322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943" tIns="139943" rIns="139943" bIns="139943" numCol="1" spcCol="1270" anchor="ctr" anchorCtr="0">
          <a:noAutofit/>
        </a:bodyPr>
        <a:lstStyle/>
        <a:p>
          <a:pPr marL="0" lvl="0" indent="0" algn="l" defTabSz="844550">
            <a:lnSpc>
              <a:spcPct val="90000"/>
            </a:lnSpc>
            <a:spcBef>
              <a:spcPct val="0"/>
            </a:spcBef>
            <a:spcAft>
              <a:spcPct val="35000"/>
            </a:spcAft>
            <a:buNone/>
          </a:pPr>
          <a:r>
            <a:rPr lang="en-US" sz="1900" kern="1200" dirty="0">
              <a:solidFill>
                <a:srgbClr val="002060"/>
              </a:solidFill>
              <a:latin typeface="+mj-lt"/>
            </a:rPr>
            <a:t>If you were a business, how accountable would you be for these expenses?</a:t>
          </a:r>
          <a:br>
            <a:rPr lang="en-US" sz="1900" kern="1200" dirty="0">
              <a:solidFill>
                <a:srgbClr val="002060"/>
              </a:solidFill>
            </a:rPr>
          </a:br>
          <a:endParaRPr lang="en-US" sz="1900" kern="1200" dirty="0">
            <a:solidFill>
              <a:srgbClr val="002060"/>
            </a:solidFill>
          </a:endParaRPr>
        </a:p>
      </dsp:txBody>
      <dsp:txXfrm>
        <a:off x="1527246" y="1653429"/>
        <a:ext cx="3471592" cy="1322291"/>
      </dsp:txXfrm>
    </dsp:sp>
    <dsp:sp modelId="{D94E62C4-4BC6-4C8E-8058-A00C5D1DF2B7}">
      <dsp:nvSpPr>
        <dsp:cNvPr id="0" name=""/>
        <dsp:cNvSpPr/>
      </dsp:nvSpPr>
      <dsp:spPr>
        <a:xfrm>
          <a:off x="0" y="3263768"/>
          <a:ext cx="4998839" cy="132229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865497-5882-43F1-B813-6C3BF30CDC17}">
      <dsp:nvSpPr>
        <dsp:cNvPr id="0" name=""/>
        <dsp:cNvSpPr/>
      </dsp:nvSpPr>
      <dsp:spPr>
        <a:xfrm>
          <a:off x="399993" y="3603809"/>
          <a:ext cx="727260" cy="72726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E9D7CB9-7E82-4F77-A124-039A72DAD192}">
      <dsp:nvSpPr>
        <dsp:cNvPr id="0" name=""/>
        <dsp:cNvSpPr/>
      </dsp:nvSpPr>
      <dsp:spPr>
        <a:xfrm>
          <a:off x="1527246" y="3306293"/>
          <a:ext cx="3471592" cy="1322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943" tIns="139943" rIns="139943" bIns="139943" numCol="1" spcCol="1270" anchor="ctr" anchorCtr="0">
          <a:noAutofit/>
        </a:bodyPr>
        <a:lstStyle/>
        <a:p>
          <a:pPr marL="0" lvl="0" indent="0" algn="l" defTabSz="844550">
            <a:lnSpc>
              <a:spcPct val="90000"/>
            </a:lnSpc>
            <a:spcBef>
              <a:spcPct val="0"/>
            </a:spcBef>
            <a:spcAft>
              <a:spcPct val="35000"/>
            </a:spcAft>
            <a:buNone/>
          </a:pPr>
          <a:r>
            <a:rPr lang="en-US" sz="1900" kern="1200" dirty="0">
              <a:solidFill>
                <a:srgbClr val="002060"/>
              </a:solidFill>
              <a:latin typeface="Bookman Old Style" panose="02050604050505020204" pitchFamily="18" charset="0"/>
            </a:rPr>
            <a:t>The F-42 is the reimbursement document for this revenue</a:t>
          </a:r>
          <a:r>
            <a:rPr lang="en-US" sz="1900" kern="1200" dirty="0">
              <a:latin typeface="Bookman Old Style" panose="02050604050505020204" pitchFamily="18" charset="0"/>
            </a:rPr>
            <a:t>.</a:t>
          </a:r>
        </a:p>
      </dsp:txBody>
      <dsp:txXfrm>
        <a:off x="1527246" y="3306293"/>
        <a:ext cx="3471592" cy="13222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9299AF-1F60-495F-ABE7-4A6BDBEC4F08}">
      <dsp:nvSpPr>
        <dsp:cNvPr id="0" name=""/>
        <dsp:cNvSpPr/>
      </dsp:nvSpPr>
      <dsp:spPr>
        <a:xfrm>
          <a:off x="0" y="221174"/>
          <a:ext cx="4998839" cy="1357200"/>
        </a:xfrm>
        <a:prstGeom prst="round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rgbClr val="002060"/>
              </a:solidFill>
              <a:latin typeface="+mj-lt"/>
            </a:rPr>
            <a:t>Damage to apparatus, equipment, hose left on the line, hose burned, etc. of items that may be involved in this process (if issue can’t be resolved by Supply)</a:t>
          </a:r>
        </a:p>
      </dsp:txBody>
      <dsp:txXfrm>
        <a:off x="66253" y="287427"/>
        <a:ext cx="4866333" cy="1224694"/>
      </dsp:txXfrm>
    </dsp:sp>
    <dsp:sp modelId="{4F3E3A80-63D5-4AFE-8D0F-B8DA0B5DAA67}">
      <dsp:nvSpPr>
        <dsp:cNvPr id="0" name=""/>
        <dsp:cNvSpPr/>
      </dsp:nvSpPr>
      <dsp:spPr>
        <a:xfrm>
          <a:off x="0" y="1635974"/>
          <a:ext cx="4998839" cy="1357200"/>
        </a:xfrm>
        <a:prstGeom prst="roundRect">
          <a:avLst/>
        </a:prstGeom>
        <a:gradFill rotWithShape="0">
          <a:gsLst>
            <a:gs pos="0">
              <a:schemeClr val="accent2">
                <a:hueOff val="-1800000"/>
                <a:satOff val="-50000"/>
                <a:lumOff val="25000"/>
                <a:alphaOff val="0"/>
                <a:tint val="100000"/>
                <a:shade val="100000"/>
                <a:satMod val="130000"/>
              </a:schemeClr>
            </a:gs>
            <a:gs pos="100000">
              <a:schemeClr val="accent2">
                <a:hueOff val="-1800000"/>
                <a:satOff val="-50000"/>
                <a:lumOff val="2500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rgbClr val="002060"/>
              </a:solidFill>
              <a:latin typeface="+mj-lt"/>
            </a:rPr>
            <a:t>There are steps that need to be followed to ensure that you are compensated for these losses</a:t>
          </a:r>
        </a:p>
      </dsp:txBody>
      <dsp:txXfrm>
        <a:off x="66253" y="1702227"/>
        <a:ext cx="4866333" cy="1224694"/>
      </dsp:txXfrm>
    </dsp:sp>
    <dsp:sp modelId="{B5304253-AA08-40AE-B22B-CFBC39680D82}">
      <dsp:nvSpPr>
        <dsp:cNvPr id="0" name=""/>
        <dsp:cNvSpPr/>
      </dsp:nvSpPr>
      <dsp:spPr>
        <a:xfrm>
          <a:off x="0" y="2901916"/>
          <a:ext cx="4998839" cy="1357200"/>
        </a:xfrm>
        <a:prstGeom prst="roundRect">
          <a:avLst/>
        </a:prstGeom>
        <a:gradFill rotWithShape="0">
          <a:gsLst>
            <a:gs pos="0">
              <a:schemeClr val="accent2">
                <a:hueOff val="-3600000"/>
                <a:satOff val="-100000"/>
                <a:lumOff val="50000"/>
                <a:alphaOff val="0"/>
                <a:tint val="100000"/>
                <a:shade val="100000"/>
                <a:satMod val="130000"/>
              </a:schemeClr>
            </a:gs>
            <a:gs pos="100000">
              <a:schemeClr val="accent2">
                <a:hueOff val="-3600000"/>
                <a:satOff val="-100000"/>
                <a:lumOff val="5000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rgbClr val="002060"/>
              </a:solidFill>
              <a:latin typeface="Bookman Old Style" panose="02050604050505020204" pitchFamily="18" charset="0"/>
            </a:rPr>
            <a:t>Failure to complete these processes will very likely result in a denial</a:t>
          </a:r>
        </a:p>
      </dsp:txBody>
      <dsp:txXfrm>
        <a:off x="66253" y="2968169"/>
        <a:ext cx="4866333" cy="122469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2575"/>
            <a:ext cx="4572225" cy="3412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23025"/>
            <a:ext cx="5486400" cy="40955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p1: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0" name="Google Shape;890;p1:notes"/>
          <p:cNvSpPr txBox="1">
            <a:spLocks noGrp="1"/>
          </p:cNvSpPr>
          <p:nvPr>
            <p:ph type="body" idx="1"/>
          </p:nvPr>
        </p:nvSpPr>
        <p:spPr>
          <a:xfrm>
            <a:off x="685800" y="4322362"/>
            <a:ext cx="5486400" cy="4096553"/>
          </a:xfrm>
          <a:prstGeom prst="rect">
            <a:avLst/>
          </a:prstGeom>
          <a:noFill/>
          <a:ln>
            <a:noFill/>
          </a:ln>
        </p:spPr>
        <p:txBody>
          <a:bodyPr spcFirstLastPara="1" wrap="square" lIns="91875" tIns="45925" rIns="91875" bIns="45925" anchor="t" anchorCtr="0">
            <a:noAutofit/>
          </a:bodyPr>
          <a:lstStyle/>
          <a:p>
            <a:pPr marL="0" marR="0" lvl="0" indent="0" algn="l" rtl="0">
              <a:spcBef>
                <a:spcPts val="0"/>
              </a:spcBef>
              <a:spcAft>
                <a:spcPts val="0"/>
              </a:spcAft>
              <a:buNone/>
            </a:pP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Google Shape;965;p8: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6" name="Google Shape;966;p8:notes"/>
          <p:cNvSpPr txBox="1">
            <a:spLocks noGrp="1"/>
          </p:cNvSpPr>
          <p:nvPr>
            <p:ph type="body" idx="1"/>
          </p:nvPr>
        </p:nvSpPr>
        <p:spPr>
          <a:xfrm>
            <a:off x="685800" y="4322362"/>
            <a:ext cx="5486400" cy="4096553"/>
          </a:xfrm>
          <a:prstGeom prst="rect">
            <a:avLst/>
          </a:prstGeom>
          <a:noFill/>
          <a:ln>
            <a:noFill/>
          </a:ln>
        </p:spPr>
        <p:txBody>
          <a:bodyPr spcFirstLastPara="1" wrap="square" lIns="91875" tIns="45925" rIns="91875" bIns="45925" anchor="t" anchorCtr="0">
            <a:noAutofit/>
          </a:bodyPr>
          <a:lstStyle/>
          <a:p>
            <a:pPr marL="0" marR="0" lvl="0" indent="0" algn="l" rtl="0">
              <a:spcBef>
                <a:spcPts val="0"/>
              </a:spcBef>
              <a:spcAft>
                <a:spcPts val="0"/>
              </a:spcAft>
              <a:buNone/>
            </a:pPr>
            <a:r>
              <a:rPr lang="en-US" sz="1200" dirty="0">
                <a:solidFill>
                  <a:schemeClr val="dk1"/>
                </a:solidFill>
                <a:latin typeface="Times New Roman"/>
                <a:ea typeface="Times New Roman"/>
                <a:cs typeface="Times New Roman"/>
                <a:sym typeface="Times New Roman"/>
              </a:rPr>
              <a:t>I usually have a conversation about the strike team who got gas in town because the fuel line in camp was too long. I also talk about no fuel in camp and the exception to buying fuel in town. AND GETTING PRIOR APPROVAL. Just because it’s approved by the incident does not mean that it will be reimbursed.</a:t>
            </a: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Google Shape;965;p8: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6" name="Google Shape;966;p8:notes"/>
          <p:cNvSpPr txBox="1">
            <a:spLocks noGrp="1"/>
          </p:cNvSpPr>
          <p:nvPr>
            <p:ph type="body" idx="1"/>
          </p:nvPr>
        </p:nvSpPr>
        <p:spPr>
          <a:xfrm>
            <a:off x="685800" y="4322362"/>
            <a:ext cx="5486400" cy="4096553"/>
          </a:xfrm>
          <a:prstGeom prst="rect">
            <a:avLst/>
          </a:prstGeom>
          <a:noFill/>
          <a:ln>
            <a:noFill/>
          </a:ln>
        </p:spPr>
        <p:txBody>
          <a:bodyPr spcFirstLastPara="1" wrap="square" lIns="91875" tIns="45925" rIns="91875" bIns="45925" anchor="t" anchorCtr="0">
            <a:noAutofit/>
          </a:bodyPr>
          <a:lstStyle/>
          <a:p>
            <a:pPr marL="0" marR="0" lvl="0" indent="0" algn="l" rtl="0">
              <a:spcBef>
                <a:spcPts val="0"/>
              </a:spcBef>
              <a:spcAft>
                <a:spcPts val="0"/>
              </a:spcAft>
              <a:buNone/>
            </a:pPr>
            <a:r>
              <a:rPr lang="en-US" sz="1200">
                <a:solidFill>
                  <a:schemeClr val="dk1"/>
                </a:solidFill>
                <a:latin typeface="Times New Roman"/>
                <a:ea typeface="Times New Roman"/>
                <a:cs typeface="Times New Roman"/>
                <a:sym typeface="Times New Roman"/>
              </a:rPr>
              <a:t>I usually have a conversation about the strike team who got gas in town because the fuel line in camp was too long. I also talk about no fuel in camp and the exception to buying fuel in town. AND GETTING PRIOR APPROVAL. Just because it’s approved by the incident does not mean that it will be reimbursed.</a:t>
            </a: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p9:notes"/>
          <p:cNvSpPr>
            <a:spLocks noGrp="1" noRot="1" noChangeAspect="1"/>
          </p:cNvSpPr>
          <p:nvPr>
            <p:ph type="sldImg" idx="2"/>
          </p:nvPr>
        </p:nvSpPr>
        <p:spPr>
          <a:xfrm>
            <a:off x="1125538" y="1138238"/>
            <a:ext cx="4606925" cy="3071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2" name="Google Shape;972;p9:notes"/>
          <p:cNvSpPr txBox="1">
            <a:spLocks noGrp="1"/>
          </p:cNvSpPr>
          <p:nvPr>
            <p:ph type="body" idx="1"/>
          </p:nvPr>
        </p:nvSpPr>
        <p:spPr>
          <a:xfrm>
            <a:off x="685800" y="4379913"/>
            <a:ext cx="5486400" cy="35829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chemeClr val="dk1"/>
                </a:solidFill>
                <a:latin typeface="Times New Roman"/>
                <a:ea typeface="Times New Roman"/>
                <a:cs typeface="Times New Roman"/>
                <a:sym typeface="Times New Roman"/>
              </a:rPr>
              <a:t>This form is just as important as the F-42. If you have extra expenses that have been approved and completed at the time of demobilization, this form and all pertaining documents must be filled out and given to the OES AREP. If you are incurring costs enroute home or to another incident, then this step must be completed upon your return.</a:t>
            </a: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p10: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7" name="Google Shape;977;p10:notes"/>
          <p:cNvSpPr txBox="1">
            <a:spLocks noGrp="1"/>
          </p:cNvSpPr>
          <p:nvPr>
            <p:ph type="body" idx="1"/>
          </p:nvPr>
        </p:nvSpPr>
        <p:spPr>
          <a:xfrm>
            <a:off x="685800" y="4322362"/>
            <a:ext cx="5486400" cy="4096553"/>
          </a:xfrm>
          <a:prstGeom prst="rect">
            <a:avLst/>
          </a:prstGeom>
          <a:noFill/>
          <a:ln>
            <a:noFill/>
          </a:ln>
        </p:spPr>
        <p:txBody>
          <a:bodyPr spcFirstLastPara="1" wrap="square" lIns="91875" tIns="45925" rIns="91875" bIns="45925" anchor="t" anchorCtr="0">
            <a:noAutofit/>
          </a:bodyPr>
          <a:lstStyle/>
          <a:p>
            <a:pPr marL="0" marR="0" lvl="0" indent="0" algn="l" rtl="0">
              <a:spcBef>
                <a:spcPts val="0"/>
              </a:spcBef>
              <a:spcAft>
                <a:spcPts val="0"/>
              </a:spcAft>
              <a:buNone/>
            </a:pP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p11: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83" name="Google Shape;983;p11:notes"/>
          <p:cNvSpPr txBox="1">
            <a:spLocks noGrp="1"/>
          </p:cNvSpPr>
          <p:nvPr>
            <p:ph type="body" idx="1"/>
          </p:nvPr>
        </p:nvSpPr>
        <p:spPr>
          <a:xfrm>
            <a:off x="685800" y="4322362"/>
            <a:ext cx="5486400" cy="4096553"/>
          </a:xfrm>
          <a:prstGeom prst="rect">
            <a:avLst/>
          </a:prstGeom>
          <a:noFill/>
          <a:ln>
            <a:noFill/>
          </a:ln>
        </p:spPr>
        <p:txBody>
          <a:bodyPr spcFirstLastPara="1" wrap="square" lIns="91875" tIns="45925" rIns="91875" bIns="45925" anchor="t" anchorCtr="0">
            <a:noAutofit/>
          </a:bodyPr>
          <a:lstStyle/>
          <a:p>
            <a:pPr marL="0" marR="0" lvl="0" indent="0" algn="l" rtl="0">
              <a:spcBef>
                <a:spcPts val="0"/>
              </a:spcBef>
              <a:spcAft>
                <a:spcPts val="0"/>
              </a:spcAft>
              <a:buNone/>
            </a:pP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Google Shape;988;p12: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89" name="Google Shape;989;p12:notes"/>
          <p:cNvSpPr txBox="1">
            <a:spLocks noGrp="1"/>
          </p:cNvSpPr>
          <p:nvPr>
            <p:ph type="body" idx="1"/>
          </p:nvPr>
        </p:nvSpPr>
        <p:spPr>
          <a:xfrm>
            <a:off x="685800" y="4322362"/>
            <a:ext cx="5486400" cy="4096553"/>
          </a:xfrm>
          <a:prstGeom prst="rect">
            <a:avLst/>
          </a:prstGeom>
          <a:noFill/>
          <a:ln>
            <a:noFill/>
          </a:ln>
        </p:spPr>
        <p:txBody>
          <a:bodyPr spcFirstLastPara="1" wrap="square" lIns="91875" tIns="45925" rIns="91875" bIns="45925" anchor="t" anchorCtr="0">
            <a:noAutofit/>
          </a:bodyPr>
          <a:lstStyle/>
          <a:p>
            <a:pPr marL="0" marR="0" lvl="0" indent="0" algn="l" rtl="0">
              <a:spcBef>
                <a:spcPts val="0"/>
              </a:spcBef>
              <a:spcAft>
                <a:spcPts val="0"/>
              </a:spcAft>
              <a:buNone/>
            </a:pP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p13: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95" name="Google Shape;995;p13:notes"/>
          <p:cNvSpPr txBox="1">
            <a:spLocks noGrp="1"/>
          </p:cNvSpPr>
          <p:nvPr>
            <p:ph type="body" idx="1"/>
          </p:nvPr>
        </p:nvSpPr>
        <p:spPr>
          <a:xfrm>
            <a:off x="685800" y="4322362"/>
            <a:ext cx="5486400" cy="4096553"/>
          </a:xfrm>
          <a:prstGeom prst="rect">
            <a:avLst/>
          </a:prstGeom>
          <a:noFill/>
          <a:ln>
            <a:noFill/>
          </a:ln>
        </p:spPr>
        <p:txBody>
          <a:bodyPr spcFirstLastPara="1" wrap="square" lIns="91875" tIns="45925" rIns="91875" bIns="45925" anchor="t" anchorCtr="0">
            <a:noAutofit/>
          </a:bodyPr>
          <a:lstStyle/>
          <a:p>
            <a:pPr marL="0" marR="0" lvl="0" indent="0" algn="l" rtl="0">
              <a:spcBef>
                <a:spcPts val="0"/>
              </a:spcBef>
              <a:spcAft>
                <a:spcPts val="0"/>
              </a:spcAft>
              <a:buNone/>
            </a:pP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9"/>
        <p:cNvGrpSpPr/>
        <p:nvPr/>
      </p:nvGrpSpPr>
      <p:grpSpPr>
        <a:xfrm>
          <a:off x="0" y="0"/>
          <a:ext cx="0" cy="0"/>
          <a:chOff x="0" y="0"/>
          <a:chExt cx="0" cy="0"/>
        </a:xfrm>
      </p:grpSpPr>
      <p:sp>
        <p:nvSpPr>
          <p:cNvPr id="1000" name="Google Shape;1000;p14:notes"/>
          <p:cNvSpPr txBox="1">
            <a:spLocks noGrp="1"/>
          </p:cNvSpPr>
          <p:nvPr>
            <p:ph type="body" idx="1"/>
          </p:nvPr>
        </p:nvSpPr>
        <p:spPr>
          <a:xfrm>
            <a:off x="685800" y="4323025"/>
            <a:ext cx="5486400" cy="4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1" name="Google Shape;1001;p14: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p15: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06" name="Google Shape;1006;p15:notes"/>
          <p:cNvSpPr txBox="1">
            <a:spLocks noGrp="1"/>
          </p:cNvSpPr>
          <p:nvPr>
            <p:ph type="body" idx="1"/>
          </p:nvPr>
        </p:nvSpPr>
        <p:spPr>
          <a:xfrm>
            <a:off x="685800" y="4322362"/>
            <a:ext cx="5486400" cy="4096553"/>
          </a:xfrm>
          <a:prstGeom prst="rect">
            <a:avLst/>
          </a:prstGeom>
          <a:noFill/>
          <a:ln>
            <a:noFill/>
          </a:ln>
        </p:spPr>
        <p:txBody>
          <a:bodyPr spcFirstLastPara="1" wrap="square" lIns="91875" tIns="45925" rIns="91875" bIns="45925" anchor="t" anchorCtr="0">
            <a:noAutofit/>
          </a:bodyPr>
          <a:lstStyle/>
          <a:p>
            <a:pPr marL="0" marR="0" lvl="0" indent="0" algn="l" rtl="0">
              <a:spcBef>
                <a:spcPts val="0"/>
              </a:spcBef>
              <a:spcAft>
                <a:spcPts val="0"/>
              </a:spcAft>
              <a:buNone/>
            </a:pPr>
            <a:r>
              <a:rPr lang="en-US" sz="1200">
                <a:solidFill>
                  <a:schemeClr val="dk1"/>
                </a:solidFill>
                <a:latin typeface="Times New Roman"/>
                <a:ea typeface="Times New Roman"/>
                <a:cs typeface="Times New Roman"/>
                <a:sym typeface="Times New Roman"/>
              </a:rPr>
              <a:t>This comes from the buses used to transport entire strike teams</a:t>
            </a:r>
            <a:endParaRPr/>
          </a:p>
        </p:txBody>
      </p:sp>
      <p:sp>
        <p:nvSpPr>
          <p:cNvPr id="1007" name="Google Shape;1007;p15:notes"/>
          <p:cNvSpPr txBox="1">
            <a:spLocks noGrp="1"/>
          </p:cNvSpPr>
          <p:nvPr>
            <p:ph type="sldNum" idx="12"/>
          </p:nvPr>
        </p:nvSpPr>
        <p:spPr>
          <a:xfrm>
            <a:off x="3884613" y="8644720"/>
            <a:ext cx="2971800" cy="454817"/>
          </a:xfrm>
          <a:prstGeom prst="rect">
            <a:avLst/>
          </a:prstGeom>
          <a:noFill/>
          <a:ln>
            <a:noFill/>
          </a:ln>
        </p:spPr>
        <p:txBody>
          <a:bodyPr spcFirstLastPara="1" wrap="square" lIns="91875" tIns="45925" rIns="91875" bIns="45925" anchor="t" anchorCtr="0">
            <a:noAutofit/>
          </a:bodyPr>
          <a:lstStyle/>
          <a:p>
            <a:pPr marL="0" marR="0" lvl="0" indent="0" algn="l" rtl="0">
              <a:spcBef>
                <a:spcPts val="0"/>
              </a:spcBef>
              <a:spcAft>
                <a:spcPts val="0"/>
              </a:spcAft>
              <a:buNone/>
            </a:pPr>
            <a:fld id="{00000000-1234-1234-1234-123412341234}" type="slidenum">
              <a:rPr lang="en-US" sz="2800">
                <a:solidFill>
                  <a:srgbClr val="FFFF00"/>
                </a:solidFill>
                <a:latin typeface="Times New Roman"/>
                <a:ea typeface="Times New Roman"/>
                <a:cs typeface="Times New Roman"/>
                <a:sym typeface="Times New Roman"/>
              </a:rPr>
              <a:t>19</a:t>
            </a:fld>
            <a:endParaRPr sz="2800">
              <a:solidFill>
                <a:srgbClr val="FFFF00"/>
              </a:solidFill>
              <a:latin typeface="Times New Roman"/>
              <a:ea typeface="Times New Roman"/>
              <a:cs typeface="Times New Roman"/>
              <a:sym typeface="Times New Roman"/>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p16: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13" name="Google Shape;1013;p16:notes"/>
          <p:cNvSpPr txBox="1">
            <a:spLocks noGrp="1"/>
          </p:cNvSpPr>
          <p:nvPr>
            <p:ph type="body" idx="1"/>
          </p:nvPr>
        </p:nvSpPr>
        <p:spPr>
          <a:xfrm>
            <a:off x="685800" y="4322362"/>
            <a:ext cx="5486400" cy="4096553"/>
          </a:xfrm>
          <a:prstGeom prst="rect">
            <a:avLst/>
          </a:prstGeom>
          <a:noFill/>
          <a:ln>
            <a:noFill/>
          </a:ln>
        </p:spPr>
        <p:txBody>
          <a:bodyPr spcFirstLastPara="1" wrap="square" lIns="91875" tIns="45925" rIns="91875" bIns="45925" anchor="t" anchorCtr="0">
            <a:noAutofit/>
          </a:bodyPr>
          <a:lstStyle/>
          <a:p>
            <a:pPr marL="0" marR="0" lvl="0" indent="0" algn="l" rtl="0">
              <a:spcBef>
                <a:spcPts val="0"/>
              </a:spcBef>
              <a:spcAft>
                <a:spcPts val="0"/>
              </a:spcAft>
              <a:buNone/>
            </a:pPr>
            <a:r>
              <a:rPr lang="en-US" sz="1200">
                <a:solidFill>
                  <a:schemeClr val="dk1"/>
                </a:solidFill>
                <a:latin typeface="Times New Roman"/>
                <a:ea typeface="Times New Roman"/>
                <a:cs typeface="Times New Roman"/>
                <a:sym typeface="Times New Roman"/>
              </a:rPr>
              <a:t>This comes from the buses used to transport entire strike teams</a:t>
            </a:r>
            <a:endParaRPr/>
          </a:p>
        </p:txBody>
      </p:sp>
      <p:sp>
        <p:nvSpPr>
          <p:cNvPr id="1014" name="Google Shape;1014;p16:notes"/>
          <p:cNvSpPr txBox="1">
            <a:spLocks noGrp="1"/>
          </p:cNvSpPr>
          <p:nvPr>
            <p:ph type="sldNum" idx="12"/>
          </p:nvPr>
        </p:nvSpPr>
        <p:spPr>
          <a:xfrm>
            <a:off x="3884613" y="8644720"/>
            <a:ext cx="2971800" cy="454817"/>
          </a:xfrm>
          <a:prstGeom prst="rect">
            <a:avLst/>
          </a:prstGeom>
          <a:noFill/>
          <a:ln>
            <a:noFill/>
          </a:ln>
        </p:spPr>
        <p:txBody>
          <a:bodyPr spcFirstLastPara="1" wrap="square" lIns="91875" tIns="45925" rIns="91875" bIns="45925" anchor="t" anchorCtr="0">
            <a:noAutofit/>
          </a:bodyPr>
          <a:lstStyle/>
          <a:p>
            <a:pPr marL="0" marR="0" lvl="0" indent="0" algn="l" rtl="0">
              <a:spcBef>
                <a:spcPts val="0"/>
              </a:spcBef>
              <a:spcAft>
                <a:spcPts val="0"/>
              </a:spcAft>
              <a:buNone/>
            </a:pPr>
            <a:fld id="{00000000-1234-1234-1234-123412341234}" type="slidenum">
              <a:rPr lang="en-US" sz="2800">
                <a:solidFill>
                  <a:srgbClr val="FFFF00"/>
                </a:solidFill>
                <a:latin typeface="Times New Roman"/>
                <a:ea typeface="Times New Roman"/>
                <a:cs typeface="Times New Roman"/>
                <a:sym typeface="Times New Roman"/>
              </a:rPr>
              <a:t>20</a:t>
            </a:fld>
            <a:endParaRPr sz="2800">
              <a:solidFill>
                <a:srgbClr val="FFFF00"/>
              </a:solidFill>
              <a:latin typeface="Times New Roman"/>
              <a:ea typeface="Times New Roman"/>
              <a:cs typeface="Times New Roman"/>
              <a:sym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g2417833276c_0_4:notes"/>
          <p:cNvSpPr>
            <a:spLocks noGrp="1" noRot="1" noChangeAspect="1"/>
          </p:cNvSpPr>
          <p:nvPr>
            <p:ph type="sldImg" idx="2"/>
          </p:nvPr>
        </p:nvSpPr>
        <p:spPr>
          <a:xfrm>
            <a:off x="893763" y="692150"/>
            <a:ext cx="5070475" cy="33813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96" name="Google Shape;896;g2417833276c_0_4:notes"/>
          <p:cNvSpPr txBox="1">
            <a:spLocks noGrp="1"/>
          </p:cNvSpPr>
          <p:nvPr>
            <p:ph type="body" idx="1"/>
          </p:nvPr>
        </p:nvSpPr>
        <p:spPr>
          <a:xfrm>
            <a:off x="914400" y="4304744"/>
            <a:ext cx="5029200" cy="4151100"/>
          </a:xfrm>
          <a:prstGeom prst="rect">
            <a:avLst/>
          </a:prstGeom>
          <a:noFill/>
          <a:ln>
            <a:noFill/>
          </a:ln>
        </p:spPr>
        <p:txBody>
          <a:bodyPr spcFirstLastPara="1" wrap="square" lIns="91875" tIns="45925" rIns="91875" bIns="45925" anchor="t" anchorCtr="0">
            <a:noAutofit/>
          </a:bodyPr>
          <a:lstStyle/>
          <a:p>
            <a:pPr marL="0" marR="0" lvl="0" indent="0" algn="l" rtl="0">
              <a:lnSpc>
                <a:spcPct val="100000"/>
              </a:lnSpc>
              <a:spcBef>
                <a:spcPts val="0"/>
              </a:spcBef>
              <a:spcAft>
                <a:spcPts val="0"/>
              </a:spcAft>
              <a:buSzPts val="1100"/>
              <a:buNone/>
            </a:pPr>
            <a:r>
              <a:rPr lang="en-US" sz="1200">
                <a:solidFill>
                  <a:schemeClr val="dk1"/>
                </a:solidFill>
                <a:latin typeface="Times New Roman"/>
                <a:ea typeface="Times New Roman"/>
                <a:cs typeface="Times New Roman"/>
                <a:sym typeface="Times New Roman"/>
              </a:rPr>
              <a:t>STL (T) is approved for every assignment.</a:t>
            </a:r>
            <a:endParaRPr/>
          </a:p>
          <a:p>
            <a:pPr marL="0" marR="0" lvl="0" indent="0" algn="l" rtl="0">
              <a:lnSpc>
                <a:spcPct val="100000"/>
              </a:lnSpc>
              <a:spcBef>
                <a:spcPts val="360"/>
              </a:spcBef>
              <a:spcAft>
                <a:spcPts val="0"/>
              </a:spcAft>
              <a:buSzPts val="1100"/>
              <a:buNone/>
            </a:pPr>
            <a:r>
              <a:rPr lang="en-US" sz="1200">
                <a:solidFill>
                  <a:schemeClr val="dk1"/>
                </a:solidFill>
                <a:latin typeface="Times New Roman"/>
                <a:ea typeface="Times New Roman"/>
                <a:cs typeface="Times New Roman"/>
                <a:sym typeface="Times New Roman"/>
              </a:rPr>
              <a:t>Discuss Leader’s Intent and CICCS Qualification Expectation</a:t>
            </a: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8"/>
        <p:cNvGrpSpPr/>
        <p:nvPr/>
      </p:nvGrpSpPr>
      <p:grpSpPr>
        <a:xfrm>
          <a:off x="0" y="0"/>
          <a:ext cx="0" cy="0"/>
          <a:chOff x="0" y="0"/>
          <a:chExt cx="0" cy="0"/>
        </a:xfrm>
      </p:grpSpPr>
      <p:sp>
        <p:nvSpPr>
          <p:cNvPr id="1019" name="Google Shape;1019;p17:notes"/>
          <p:cNvSpPr txBox="1">
            <a:spLocks noGrp="1"/>
          </p:cNvSpPr>
          <p:nvPr>
            <p:ph type="body" idx="1"/>
          </p:nvPr>
        </p:nvSpPr>
        <p:spPr>
          <a:xfrm>
            <a:off x="685800" y="4323025"/>
            <a:ext cx="5486400" cy="4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0" name="Google Shape;1020;p17: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p18:notes"/>
          <p:cNvSpPr>
            <a:spLocks noGrp="1" noRot="1" noChangeAspect="1"/>
          </p:cNvSpPr>
          <p:nvPr>
            <p:ph type="sldImg" idx="2"/>
          </p:nvPr>
        </p:nvSpPr>
        <p:spPr>
          <a:xfrm>
            <a:off x="1125538" y="1138238"/>
            <a:ext cx="4606925" cy="3071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6" name="Google Shape;1026;p18:notes"/>
          <p:cNvSpPr txBox="1">
            <a:spLocks noGrp="1"/>
          </p:cNvSpPr>
          <p:nvPr>
            <p:ph type="body" idx="1"/>
          </p:nvPr>
        </p:nvSpPr>
        <p:spPr>
          <a:xfrm>
            <a:off x="685800" y="4379913"/>
            <a:ext cx="5486400" cy="35829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chemeClr val="dk1"/>
                </a:solidFill>
                <a:latin typeface="Times New Roman"/>
                <a:ea typeface="Times New Roman"/>
                <a:cs typeface="Times New Roman"/>
                <a:sym typeface="Times New Roman"/>
              </a:rPr>
              <a:t>RADO Position may not need 4X4. Economy vehicle appropriate for position</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p19:notes"/>
          <p:cNvSpPr txBox="1">
            <a:spLocks noGrp="1"/>
          </p:cNvSpPr>
          <p:nvPr>
            <p:ph type="body" idx="1"/>
          </p:nvPr>
        </p:nvSpPr>
        <p:spPr>
          <a:xfrm>
            <a:off x="685800" y="4323025"/>
            <a:ext cx="5486400" cy="4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33" name="Google Shape;1033;p19:notes"/>
          <p:cNvSpPr>
            <a:spLocks noGrp="1" noRot="1" noChangeAspect="1"/>
          </p:cNvSpPr>
          <p:nvPr>
            <p:ph type="sldImg" idx="2"/>
          </p:nvPr>
        </p:nvSpPr>
        <p:spPr>
          <a:xfrm>
            <a:off x="1143225" y="682575"/>
            <a:ext cx="4572225" cy="3412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p20:notes"/>
          <p:cNvSpPr txBox="1">
            <a:spLocks noGrp="1"/>
          </p:cNvSpPr>
          <p:nvPr>
            <p:ph type="body" idx="1"/>
          </p:nvPr>
        </p:nvSpPr>
        <p:spPr>
          <a:xfrm>
            <a:off x="685800" y="4323025"/>
            <a:ext cx="5486400" cy="4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39" name="Google Shape;1039;p20: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Google Shape;1044;p21:notes"/>
          <p:cNvSpPr txBox="1">
            <a:spLocks noGrp="1"/>
          </p:cNvSpPr>
          <p:nvPr>
            <p:ph type="body" idx="1"/>
          </p:nvPr>
        </p:nvSpPr>
        <p:spPr>
          <a:xfrm>
            <a:off x="685800" y="4323025"/>
            <a:ext cx="5486400" cy="4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5" name="Google Shape;1045;p21: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Google Shape;1050;p22:notes"/>
          <p:cNvSpPr txBox="1">
            <a:spLocks noGrp="1"/>
          </p:cNvSpPr>
          <p:nvPr>
            <p:ph type="body" idx="1"/>
          </p:nvPr>
        </p:nvSpPr>
        <p:spPr>
          <a:xfrm>
            <a:off x="685800" y="4323025"/>
            <a:ext cx="5486400" cy="4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1" name="Google Shape;1051;p22: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g2417833276c_0_697:notes"/>
          <p:cNvSpPr txBox="1">
            <a:spLocks noGrp="1"/>
          </p:cNvSpPr>
          <p:nvPr>
            <p:ph type="body" idx="1"/>
          </p:nvPr>
        </p:nvSpPr>
        <p:spPr>
          <a:xfrm>
            <a:off x="685800" y="4323025"/>
            <a:ext cx="5486400" cy="4095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57" name="Google Shape;1057;g2417833276c_0_697: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1"/>
        <p:cNvGrpSpPr/>
        <p:nvPr/>
      </p:nvGrpSpPr>
      <p:grpSpPr>
        <a:xfrm>
          <a:off x="0" y="0"/>
          <a:ext cx="0" cy="0"/>
          <a:chOff x="0" y="0"/>
          <a:chExt cx="0" cy="0"/>
        </a:xfrm>
      </p:grpSpPr>
      <p:sp>
        <p:nvSpPr>
          <p:cNvPr id="1062" name="Google Shape;1062;g2417833276c_0_809:notes"/>
          <p:cNvSpPr txBox="1">
            <a:spLocks noGrp="1"/>
          </p:cNvSpPr>
          <p:nvPr>
            <p:ph type="body" idx="1"/>
          </p:nvPr>
        </p:nvSpPr>
        <p:spPr>
          <a:xfrm>
            <a:off x="685800" y="4323025"/>
            <a:ext cx="5486400" cy="4095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63" name="Google Shape;1063;g2417833276c_0_809: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3"/>
        <p:cNvGrpSpPr/>
        <p:nvPr/>
      </p:nvGrpSpPr>
      <p:grpSpPr>
        <a:xfrm>
          <a:off x="0" y="0"/>
          <a:ext cx="0" cy="0"/>
          <a:chOff x="0" y="0"/>
          <a:chExt cx="0" cy="0"/>
        </a:xfrm>
      </p:grpSpPr>
      <p:sp>
        <p:nvSpPr>
          <p:cNvPr id="1074" name="Google Shape;1074;g2417833276c_0_356: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5" name="Google Shape;1075;g2417833276c_0_356:notes"/>
          <p:cNvSpPr txBox="1">
            <a:spLocks noGrp="1"/>
          </p:cNvSpPr>
          <p:nvPr>
            <p:ph type="body" idx="1"/>
          </p:nvPr>
        </p:nvSpPr>
        <p:spPr>
          <a:xfrm>
            <a:off x="685800" y="4322362"/>
            <a:ext cx="5486400" cy="4096500"/>
          </a:xfrm>
          <a:prstGeom prst="rect">
            <a:avLst/>
          </a:prstGeom>
          <a:noFill/>
          <a:ln>
            <a:noFill/>
          </a:ln>
        </p:spPr>
        <p:txBody>
          <a:bodyPr spcFirstLastPara="1" wrap="square" lIns="91875" tIns="45925" rIns="91875" bIns="45925" anchor="t" anchorCtr="0">
            <a:noAutofit/>
          </a:bodyPr>
          <a:lstStyle/>
          <a:p>
            <a:pPr marL="0" marR="0" lvl="0" indent="0" algn="l" rtl="0">
              <a:lnSpc>
                <a:spcPct val="100000"/>
              </a:lnSpc>
              <a:spcBef>
                <a:spcPts val="0"/>
              </a:spcBef>
              <a:spcAft>
                <a:spcPts val="0"/>
              </a:spcAft>
              <a:buSzPts val="1100"/>
              <a:buNone/>
            </a:pPr>
            <a:r>
              <a:rPr lang="en-US" sz="1200" dirty="0">
                <a:solidFill>
                  <a:schemeClr val="dk1"/>
                </a:solidFill>
                <a:latin typeface="Times New Roman"/>
                <a:ea typeface="Times New Roman"/>
                <a:cs typeface="Times New Roman"/>
                <a:sym typeface="Times New Roman"/>
              </a:rPr>
              <a:t>Self explanatory</a:t>
            </a: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9"/>
        <p:cNvGrpSpPr/>
        <p:nvPr/>
      </p:nvGrpSpPr>
      <p:grpSpPr>
        <a:xfrm>
          <a:off x="0" y="0"/>
          <a:ext cx="0" cy="0"/>
          <a:chOff x="0" y="0"/>
          <a:chExt cx="0" cy="0"/>
        </a:xfrm>
      </p:grpSpPr>
      <p:sp>
        <p:nvSpPr>
          <p:cNvPr id="1080" name="Google Shape;1080;p23:notes"/>
          <p:cNvSpPr txBox="1">
            <a:spLocks noGrp="1"/>
          </p:cNvSpPr>
          <p:nvPr>
            <p:ph type="body" idx="1"/>
          </p:nvPr>
        </p:nvSpPr>
        <p:spPr>
          <a:xfrm>
            <a:off x="685800" y="4323025"/>
            <a:ext cx="5486400" cy="4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1" name="Google Shape;1081;p23: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p2:notes"/>
          <p:cNvSpPr>
            <a:spLocks noGrp="1" noRot="1" noChangeAspect="1"/>
          </p:cNvSpPr>
          <p:nvPr>
            <p:ph type="sldImg" idx="2"/>
          </p:nvPr>
        </p:nvSpPr>
        <p:spPr>
          <a:xfrm>
            <a:off x="893763" y="692150"/>
            <a:ext cx="5070475" cy="33813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04" name="Google Shape;904;p2:notes"/>
          <p:cNvSpPr txBox="1">
            <a:spLocks noGrp="1"/>
          </p:cNvSpPr>
          <p:nvPr>
            <p:ph type="body" idx="1"/>
          </p:nvPr>
        </p:nvSpPr>
        <p:spPr>
          <a:xfrm>
            <a:off x="914400" y="4304744"/>
            <a:ext cx="5029200" cy="4151003"/>
          </a:xfrm>
          <a:prstGeom prst="rect">
            <a:avLst/>
          </a:prstGeom>
          <a:noFill/>
          <a:ln>
            <a:noFill/>
          </a:ln>
        </p:spPr>
        <p:txBody>
          <a:bodyPr spcFirstLastPara="1" wrap="square" lIns="91875" tIns="45925" rIns="91875" bIns="45925" anchor="t" anchorCtr="0">
            <a:noAutofit/>
          </a:bodyPr>
          <a:lstStyle/>
          <a:p>
            <a:pPr marL="0" marR="0" lvl="0" indent="0" algn="l" rtl="0">
              <a:spcBef>
                <a:spcPts val="0"/>
              </a:spcBef>
              <a:spcAft>
                <a:spcPts val="0"/>
              </a:spcAft>
              <a:buNone/>
            </a:pPr>
            <a:r>
              <a:rPr lang="en-US" sz="1200">
                <a:solidFill>
                  <a:schemeClr val="dk1"/>
                </a:solidFill>
                <a:latin typeface="Times New Roman"/>
                <a:ea typeface="Times New Roman"/>
                <a:cs typeface="Times New Roman"/>
                <a:sym typeface="Times New Roman"/>
              </a:rPr>
              <a:t>STL (T) is approved for every assignment.</a:t>
            </a:r>
            <a:endParaRPr/>
          </a:p>
          <a:p>
            <a:pPr marL="0" marR="0" lvl="0" indent="0" algn="l" rtl="0">
              <a:spcBef>
                <a:spcPts val="360"/>
              </a:spcBef>
              <a:spcAft>
                <a:spcPts val="0"/>
              </a:spcAft>
              <a:buNone/>
            </a:pPr>
            <a:r>
              <a:rPr lang="en-US" sz="1200">
                <a:solidFill>
                  <a:schemeClr val="dk1"/>
                </a:solidFill>
                <a:latin typeface="Times New Roman"/>
                <a:ea typeface="Times New Roman"/>
                <a:cs typeface="Times New Roman"/>
                <a:sym typeface="Times New Roman"/>
              </a:rPr>
              <a:t>Discuss Leader’s Intent and CICCS Qualification Expectation</a:t>
            </a: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5"/>
        <p:cNvGrpSpPr/>
        <p:nvPr/>
      </p:nvGrpSpPr>
      <p:grpSpPr>
        <a:xfrm>
          <a:off x="0" y="0"/>
          <a:ext cx="0" cy="0"/>
          <a:chOff x="0" y="0"/>
          <a:chExt cx="0" cy="0"/>
        </a:xfrm>
      </p:grpSpPr>
      <p:sp>
        <p:nvSpPr>
          <p:cNvPr id="1086" name="Google Shape;1086;p24:notes"/>
          <p:cNvSpPr txBox="1">
            <a:spLocks noGrp="1"/>
          </p:cNvSpPr>
          <p:nvPr>
            <p:ph type="body" idx="1"/>
          </p:nvPr>
        </p:nvSpPr>
        <p:spPr>
          <a:xfrm>
            <a:off x="685800" y="4323025"/>
            <a:ext cx="5486400" cy="4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7" name="Google Shape;1087;p24: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0"/>
        <p:cNvGrpSpPr/>
        <p:nvPr/>
      </p:nvGrpSpPr>
      <p:grpSpPr>
        <a:xfrm>
          <a:off x="0" y="0"/>
          <a:ext cx="0" cy="0"/>
          <a:chOff x="0" y="0"/>
          <a:chExt cx="0" cy="0"/>
        </a:xfrm>
      </p:grpSpPr>
      <p:sp>
        <p:nvSpPr>
          <p:cNvPr id="1091" name="Google Shape;1091;p25: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2" name="Google Shape;1092;p25:notes"/>
          <p:cNvSpPr txBox="1">
            <a:spLocks noGrp="1"/>
          </p:cNvSpPr>
          <p:nvPr>
            <p:ph type="body" idx="1"/>
          </p:nvPr>
        </p:nvSpPr>
        <p:spPr>
          <a:xfrm>
            <a:off x="685800" y="4322362"/>
            <a:ext cx="5486400" cy="4096553"/>
          </a:xfrm>
          <a:prstGeom prst="rect">
            <a:avLst/>
          </a:prstGeom>
          <a:noFill/>
          <a:ln>
            <a:noFill/>
          </a:ln>
        </p:spPr>
        <p:txBody>
          <a:bodyPr spcFirstLastPara="1" wrap="square" lIns="91875" tIns="45925" rIns="91875" bIns="45925" anchor="t" anchorCtr="0">
            <a:noAutofit/>
          </a:bodyPr>
          <a:lstStyle/>
          <a:p>
            <a:pPr marL="0" marR="0" lvl="0" indent="0" algn="l" rtl="0">
              <a:spcBef>
                <a:spcPts val="0"/>
              </a:spcBef>
              <a:spcAft>
                <a:spcPts val="0"/>
              </a:spcAft>
              <a:buNone/>
            </a:pP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Google Shape;1097;p26: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8" name="Google Shape;1098;p26:notes"/>
          <p:cNvSpPr txBox="1">
            <a:spLocks noGrp="1"/>
          </p:cNvSpPr>
          <p:nvPr>
            <p:ph type="body" idx="1"/>
          </p:nvPr>
        </p:nvSpPr>
        <p:spPr>
          <a:xfrm>
            <a:off x="685800" y="4322362"/>
            <a:ext cx="5486400" cy="4096553"/>
          </a:xfrm>
          <a:prstGeom prst="rect">
            <a:avLst/>
          </a:prstGeom>
          <a:noFill/>
          <a:ln>
            <a:noFill/>
          </a:ln>
        </p:spPr>
        <p:txBody>
          <a:bodyPr spcFirstLastPara="1" wrap="square" lIns="91875" tIns="45925" rIns="91875" bIns="45925" anchor="t" anchorCtr="0">
            <a:noAutofit/>
          </a:bodyPr>
          <a:lstStyle/>
          <a:p>
            <a:pPr marL="0" marR="0" lvl="0" indent="0" algn="l" rtl="0">
              <a:spcBef>
                <a:spcPts val="0"/>
              </a:spcBef>
              <a:spcAft>
                <a:spcPts val="0"/>
              </a:spcAft>
              <a:buNone/>
            </a:pP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Google Shape;1136;p32:notes"/>
          <p:cNvSpPr txBox="1">
            <a:spLocks noGrp="1"/>
          </p:cNvSpPr>
          <p:nvPr>
            <p:ph type="body" idx="1"/>
          </p:nvPr>
        </p:nvSpPr>
        <p:spPr>
          <a:xfrm>
            <a:off x="685800" y="4323025"/>
            <a:ext cx="5486400" cy="4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137" name="Google Shape;1137;p32: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p27:notes"/>
          <p:cNvSpPr txBox="1">
            <a:spLocks noGrp="1"/>
          </p:cNvSpPr>
          <p:nvPr>
            <p:ph type="body" idx="1"/>
          </p:nvPr>
        </p:nvSpPr>
        <p:spPr>
          <a:xfrm>
            <a:off x="685800" y="4323025"/>
            <a:ext cx="5486400" cy="4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4" name="Google Shape;1104;p27: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p7: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0" name="Google Shape;960;p7:notes"/>
          <p:cNvSpPr txBox="1">
            <a:spLocks noGrp="1"/>
          </p:cNvSpPr>
          <p:nvPr>
            <p:ph type="body" idx="1"/>
          </p:nvPr>
        </p:nvSpPr>
        <p:spPr>
          <a:xfrm>
            <a:off x="685800" y="4322362"/>
            <a:ext cx="5486400" cy="4096553"/>
          </a:xfrm>
          <a:prstGeom prst="rect">
            <a:avLst/>
          </a:prstGeom>
          <a:noFill/>
          <a:ln>
            <a:noFill/>
          </a:ln>
        </p:spPr>
        <p:txBody>
          <a:bodyPr spcFirstLastPara="1" wrap="square" lIns="91875" tIns="45925" rIns="91875" bIns="45925" anchor="t" anchorCtr="0">
            <a:noAutofit/>
          </a:bodyPr>
          <a:lstStyle/>
          <a:p>
            <a:pPr marL="0" marR="0" lvl="0" indent="0" algn="l" rtl="0">
              <a:spcBef>
                <a:spcPts val="0"/>
              </a:spcBef>
              <a:spcAft>
                <a:spcPts val="0"/>
              </a:spcAft>
              <a:buNone/>
            </a:pPr>
            <a:r>
              <a:rPr lang="en-US" sz="1200">
                <a:solidFill>
                  <a:schemeClr val="dk1"/>
                </a:solidFill>
                <a:latin typeface="Times New Roman"/>
                <a:ea typeface="Times New Roman"/>
                <a:cs typeface="Times New Roman"/>
                <a:sym typeface="Times New Roman"/>
              </a:rPr>
              <a:t>Cover the exclusions of damage or loss of equipment and that the process for both is arduous, time consuming and has to be done correctly in order to be reimbursed.</a:t>
            </a:r>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9368099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8"/>
        <p:cNvGrpSpPr/>
        <p:nvPr/>
      </p:nvGrpSpPr>
      <p:grpSpPr>
        <a:xfrm>
          <a:off x="0" y="0"/>
          <a:ext cx="0" cy="0"/>
          <a:chOff x="0" y="0"/>
          <a:chExt cx="0" cy="0"/>
        </a:xfrm>
      </p:grpSpPr>
      <p:sp>
        <p:nvSpPr>
          <p:cNvPr id="1109" name="Google Shape;1109;p28:notes"/>
          <p:cNvSpPr txBox="1">
            <a:spLocks noGrp="1"/>
          </p:cNvSpPr>
          <p:nvPr>
            <p:ph type="body" idx="1"/>
          </p:nvPr>
        </p:nvSpPr>
        <p:spPr>
          <a:xfrm>
            <a:off x="685800" y="4323025"/>
            <a:ext cx="5486400" cy="4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10" name="Google Shape;1110;p28: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4"/>
        <p:cNvGrpSpPr/>
        <p:nvPr/>
      </p:nvGrpSpPr>
      <p:grpSpPr>
        <a:xfrm>
          <a:off x="0" y="0"/>
          <a:ext cx="0" cy="0"/>
          <a:chOff x="0" y="0"/>
          <a:chExt cx="0" cy="0"/>
        </a:xfrm>
      </p:grpSpPr>
      <p:sp>
        <p:nvSpPr>
          <p:cNvPr id="1115" name="Google Shape;1115;p29:notes"/>
          <p:cNvSpPr txBox="1">
            <a:spLocks noGrp="1"/>
          </p:cNvSpPr>
          <p:nvPr>
            <p:ph type="body" idx="1"/>
          </p:nvPr>
        </p:nvSpPr>
        <p:spPr>
          <a:xfrm>
            <a:off x="685800" y="4323025"/>
            <a:ext cx="5486400" cy="4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16" name="Google Shape;1116;p29: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2"/>
        <p:cNvGrpSpPr/>
        <p:nvPr/>
      </p:nvGrpSpPr>
      <p:grpSpPr>
        <a:xfrm>
          <a:off x="0" y="0"/>
          <a:ext cx="0" cy="0"/>
          <a:chOff x="0" y="0"/>
          <a:chExt cx="0" cy="0"/>
        </a:xfrm>
      </p:grpSpPr>
      <p:sp>
        <p:nvSpPr>
          <p:cNvPr id="1123" name="Google Shape;1123;p30:notes"/>
          <p:cNvSpPr txBox="1">
            <a:spLocks noGrp="1"/>
          </p:cNvSpPr>
          <p:nvPr>
            <p:ph type="body" idx="1"/>
          </p:nvPr>
        </p:nvSpPr>
        <p:spPr>
          <a:xfrm>
            <a:off x="685800" y="4323025"/>
            <a:ext cx="5486400" cy="4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4" name="Google Shape;1124;p30: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p31:notes"/>
          <p:cNvSpPr>
            <a:spLocks noGrp="1" noRot="1" noChangeAspect="1"/>
          </p:cNvSpPr>
          <p:nvPr>
            <p:ph type="sldImg" idx="2"/>
          </p:nvPr>
        </p:nvSpPr>
        <p:spPr>
          <a:xfrm>
            <a:off x="1125538" y="1138238"/>
            <a:ext cx="4606925" cy="3071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1" name="Google Shape;1131;p31:notes"/>
          <p:cNvSpPr txBox="1">
            <a:spLocks noGrp="1"/>
          </p:cNvSpPr>
          <p:nvPr>
            <p:ph type="body" idx="1"/>
          </p:nvPr>
        </p:nvSpPr>
        <p:spPr>
          <a:xfrm>
            <a:off x="685800" y="4379913"/>
            <a:ext cx="5486400" cy="35829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g2417833276c_0_118:notes"/>
          <p:cNvSpPr>
            <a:spLocks noGrp="1" noRot="1" noChangeAspect="1"/>
          </p:cNvSpPr>
          <p:nvPr>
            <p:ph type="sldImg" idx="2"/>
          </p:nvPr>
        </p:nvSpPr>
        <p:spPr>
          <a:xfrm>
            <a:off x="893763" y="692150"/>
            <a:ext cx="5070475" cy="33813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11" name="Google Shape;911;g2417833276c_0_118:notes"/>
          <p:cNvSpPr txBox="1">
            <a:spLocks noGrp="1"/>
          </p:cNvSpPr>
          <p:nvPr>
            <p:ph type="body" idx="1"/>
          </p:nvPr>
        </p:nvSpPr>
        <p:spPr>
          <a:xfrm>
            <a:off x="914400" y="4304744"/>
            <a:ext cx="5029200" cy="4151100"/>
          </a:xfrm>
          <a:prstGeom prst="rect">
            <a:avLst/>
          </a:prstGeom>
          <a:noFill/>
          <a:ln>
            <a:noFill/>
          </a:ln>
        </p:spPr>
        <p:txBody>
          <a:bodyPr spcFirstLastPara="1" wrap="square" lIns="91875" tIns="45925" rIns="91875" bIns="45925" anchor="t" anchorCtr="0">
            <a:noAutofit/>
          </a:bodyPr>
          <a:lstStyle/>
          <a:p>
            <a:pPr marL="0" marR="0" lvl="0" indent="0" algn="l" rtl="0">
              <a:lnSpc>
                <a:spcPct val="100000"/>
              </a:lnSpc>
              <a:spcBef>
                <a:spcPts val="0"/>
              </a:spcBef>
              <a:spcAft>
                <a:spcPts val="0"/>
              </a:spcAft>
              <a:buSzPts val="1100"/>
              <a:buNone/>
            </a:pPr>
            <a:r>
              <a:rPr lang="en-US" sz="1200">
                <a:solidFill>
                  <a:schemeClr val="dk1"/>
                </a:solidFill>
                <a:latin typeface="Times New Roman"/>
                <a:ea typeface="Times New Roman"/>
                <a:cs typeface="Times New Roman"/>
                <a:sym typeface="Times New Roman"/>
              </a:rPr>
              <a:t>Explain the difference between Immediate and planned need.</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Google Shape;1136;p32:notes"/>
          <p:cNvSpPr txBox="1">
            <a:spLocks noGrp="1"/>
          </p:cNvSpPr>
          <p:nvPr>
            <p:ph type="body" idx="1"/>
          </p:nvPr>
        </p:nvSpPr>
        <p:spPr>
          <a:xfrm>
            <a:off x="685800" y="4323025"/>
            <a:ext cx="5486400" cy="4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7" name="Google Shape;1137;p32: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p33:notes"/>
          <p:cNvSpPr txBox="1">
            <a:spLocks noGrp="1"/>
          </p:cNvSpPr>
          <p:nvPr>
            <p:ph type="body" idx="1"/>
          </p:nvPr>
        </p:nvSpPr>
        <p:spPr>
          <a:xfrm>
            <a:off x="685800" y="4323025"/>
            <a:ext cx="5486400" cy="4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43" name="Google Shape;1143;p33: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p34: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9" name="Google Shape;1149;p34:notes"/>
          <p:cNvSpPr txBox="1">
            <a:spLocks noGrp="1"/>
          </p:cNvSpPr>
          <p:nvPr>
            <p:ph type="body" idx="1"/>
          </p:nvPr>
        </p:nvSpPr>
        <p:spPr>
          <a:xfrm>
            <a:off x="685800" y="4322362"/>
            <a:ext cx="5486400" cy="4096553"/>
          </a:xfrm>
          <a:prstGeom prst="rect">
            <a:avLst/>
          </a:prstGeom>
          <a:noFill/>
          <a:ln>
            <a:noFill/>
          </a:ln>
        </p:spPr>
        <p:txBody>
          <a:bodyPr spcFirstLastPara="1" wrap="square" lIns="91875" tIns="45925" rIns="91875" bIns="45925" anchor="t" anchorCtr="0">
            <a:noAutofit/>
          </a:bodyPr>
          <a:lstStyle/>
          <a:p>
            <a:pPr marL="0" marR="0" lvl="0" indent="0" algn="l" rtl="0">
              <a:spcBef>
                <a:spcPts val="0"/>
              </a:spcBef>
              <a:spcAft>
                <a:spcPts val="0"/>
              </a:spcAft>
              <a:buNone/>
            </a:pPr>
            <a:r>
              <a:rPr lang="en-US" sz="1200">
                <a:solidFill>
                  <a:schemeClr val="dk1"/>
                </a:solidFill>
                <a:latin typeface="Times New Roman"/>
                <a:ea typeface="Times New Roman"/>
                <a:cs typeface="Times New Roman"/>
                <a:sym typeface="Times New Roman"/>
              </a:rPr>
              <a:t>Travel expense and Incident Related Expenses. Remember form is used for BOTH</a:t>
            </a: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3"/>
        <p:cNvGrpSpPr/>
        <p:nvPr/>
      </p:nvGrpSpPr>
      <p:grpSpPr>
        <a:xfrm>
          <a:off x="0" y="0"/>
          <a:ext cx="0" cy="0"/>
          <a:chOff x="0" y="0"/>
          <a:chExt cx="0" cy="0"/>
        </a:xfrm>
      </p:grpSpPr>
      <p:sp>
        <p:nvSpPr>
          <p:cNvPr id="1154" name="Google Shape;1154;p35:notes"/>
          <p:cNvSpPr txBox="1">
            <a:spLocks noGrp="1"/>
          </p:cNvSpPr>
          <p:nvPr>
            <p:ph type="body" idx="1"/>
          </p:nvPr>
        </p:nvSpPr>
        <p:spPr>
          <a:xfrm>
            <a:off x="685800" y="4323025"/>
            <a:ext cx="5486400" cy="4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5" name="Google Shape;1155;p35: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9"/>
        <p:cNvGrpSpPr/>
        <p:nvPr/>
      </p:nvGrpSpPr>
      <p:grpSpPr>
        <a:xfrm>
          <a:off x="0" y="0"/>
          <a:ext cx="0" cy="0"/>
          <a:chOff x="0" y="0"/>
          <a:chExt cx="0" cy="0"/>
        </a:xfrm>
      </p:grpSpPr>
      <p:sp>
        <p:nvSpPr>
          <p:cNvPr id="1160" name="Google Shape;1160;p36:notes"/>
          <p:cNvSpPr txBox="1">
            <a:spLocks noGrp="1"/>
          </p:cNvSpPr>
          <p:nvPr>
            <p:ph type="body" idx="1"/>
          </p:nvPr>
        </p:nvSpPr>
        <p:spPr>
          <a:xfrm>
            <a:off x="685800" y="4323025"/>
            <a:ext cx="5486400" cy="4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1" name="Google Shape;1161;p36: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5"/>
        <p:cNvGrpSpPr/>
        <p:nvPr/>
      </p:nvGrpSpPr>
      <p:grpSpPr>
        <a:xfrm>
          <a:off x="0" y="0"/>
          <a:ext cx="0" cy="0"/>
          <a:chOff x="0" y="0"/>
          <a:chExt cx="0" cy="0"/>
        </a:xfrm>
      </p:grpSpPr>
      <p:sp>
        <p:nvSpPr>
          <p:cNvPr id="1166" name="Google Shape;1166;p37:notes"/>
          <p:cNvSpPr txBox="1">
            <a:spLocks noGrp="1"/>
          </p:cNvSpPr>
          <p:nvPr>
            <p:ph type="body" idx="1"/>
          </p:nvPr>
        </p:nvSpPr>
        <p:spPr>
          <a:xfrm>
            <a:off x="685800" y="4323025"/>
            <a:ext cx="5486400" cy="4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7" name="Google Shape;1167;p37: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p38:notes"/>
          <p:cNvSpPr>
            <a:spLocks noGrp="1" noRot="1" noChangeAspect="1"/>
          </p:cNvSpPr>
          <p:nvPr>
            <p:ph type="sldImg" idx="2"/>
          </p:nvPr>
        </p:nvSpPr>
        <p:spPr>
          <a:xfrm>
            <a:off x="1125538" y="1138238"/>
            <a:ext cx="4606925" cy="3071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3" name="Google Shape;1173;p38:notes"/>
          <p:cNvSpPr txBox="1">
            <a:spLocks noGrp="1"/>
          </p:cNvSpPr>
          <p:nvPr>
            <p:ph type="body" idx="1"/>
          </p:nvPr>
        </p:nvSpPr>
        <p:spPr>
          <a:xfrm>
            <a:off x="685800" y="4379913"/>
            <a:ext cx="5486400" cy="35829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chemeClr val="dk1"/>
                </a:solidFill>
                <a:latin typeface="Times New Roman"/>
                <a:ea typeface="Times New Roman"/>
                <a:cs typeface="Times New Roman"/>
                <a:sym typeface="Times New Roman"/>
              </a:rPr>
              <a:t>This form is just as important as the F-42. If you have extra expenses that have been approved and completed at the time of demobilization, this form and all pertaining documents must be filled out and given to the OES AREP. If you are incurring costs enroute home or to another incident, then this step must be completed upon your return.</a:t>
            </a: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6"/>
        <p:cNvGrpSpPr/>
        <p:nvPr/>
      </p:nvGrpSpPr>
      <p:grpSpPr>
        <a:xfrm>
          <a:off x="0" y="0"/>
          <a:ext cx="0" cy="0"/>
          <a:chOff x="0" y="0"/>
          <a:chExt cx="0" cy="0"/>
        </a:xfrm>
      </p:grpSpPr>
      <p:sp>
        <p:nvSpPr>
          <p:cNvPr id="1177" name="Google Shape;1177;p39: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8" name="Google Shape;1178;p39:notes"/>
          <p:cNvSpPr txBox="1">
            <a:spLocks noGrp="1"/>
          </p:cNvSpPr>
          <p:nvPr>
            <p:ph type="body" idx="1"/>
          </p:nvPr>
        </p:nvSpPr>
        <p:spPr>
          <a:xfrm>
            <a:off x="685800" y="4322362"/>
            <a:ext cx="5486400" cy="4096553"/>
          </a:xfrm>
          <a:prstGeom prst="rect">
            <a:avLst/>
          </a:prstGeom>
          <a:noFill/>
          <a:ln>
            <a:noFill/>
          </a:ln>
        </p:spPr>
        <p:txBody>
          <a:bodyPr spcFirstLastPara="1" wrap="square" lIns="91875" tIns="45925" rIns="91875" bIns="45925" anchor="t" anchorCtr="0">
            <a:noAutofit/>
          </a:bodyPr>
          <a:lstStyle/>
          <a:p>
            <a:pPr marL="0" marR="0" lvl="0" indent="0" algn="l" rtl="0">
              <a:spcBef>
                <a:spcPts val="0"/>
              </a:spcBef>
              <a:spcAft>
                <a:spcPts val="0"/>
              </a:spcAft>
              <a:buNone/>
            </a:pPr>
            <a:r>
              <a:rPr lang="en-US" sz="1200">
                <a:solidFill>
                  <a:schemeClr val="dk1"/>
                </a:solidFill>
                <a:latin typeface="Times New Roman"/>
                <a:ea typeface="Times New Roman"/>
                <a:cs typeface="Times New Roman"/>
                <a:sym typeface="Times New Roman"/>
              </a:rPr>
              <a:t>Division, Safety for Operational</a:t>
            </a: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g2417833276c_0_468:notes"/>
          <p:cNvSpPr txBox="1">
            <a:spLocks noGrp="1"/>
          </p:cNvSpPr>
          <p:nvPr>
            <p:ph type="body" idx="1"/>
          </p:nvPr>
        </p:nvSpPr>
        <p:spPr>
          <a:xfrm>
            <a:off x="685800" y="4323025"/>
            <a:ext cx="5486400" cy="4095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69" name="Google Shape;1069;g2417833276c_0_468: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323204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p42:notes"/>
          <p:cNvSpPr txBox="1">
            <a:spLocks noGrp="1"/>
          </p:cNvSpPr>
          <p:nvPr>
            <p:ph type="body" idx="1"/>
          </p:nvPr>
        </p:nvSpPr>
        <p:spPr>
          <a:xfrm>
            <a:off x="685800" y="4323025"/>
            <a:ext cx="5486400" cy="4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8" name="Google Shape;1198;p42: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p3: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8" name="Google Shape;918;p3:notes"/>
          <p:cNvSpPr txBox="1">
            <a:spLocks noGrp="1"/>
          </p:cNvSpPr>
          <p:nvPr>
            <p:ph type="body" idx="1"/>
          </p:nvPr>
        </p:nvSpPr>
        <p:spPr>
          <a:xfrm>
            <a:off x="685800" y="4322362"/>
            <a:ext cx="5486400" cy="4096553"/>
          </a:xfrm>
          <a:prstGeom prst="rect">
            <a:avLst/>
          </a:prstGeom>
          <a:noFill/>
          <a:ln>
            <a:noFill/>
          </a:ln>
        </p:spPr>
        <p:txBody>
          <a:bodyPr spcFirstLastPara="1" wrap="square" lIns="91875" tIns="45925" rIns="91875" bIns="45925" anchor="t" anchorCtr="0">
            <a:noAutofit/>
          </a:bodyPr>
          <a:lstStyle/>
          <a:p>
            <a:pPr marL="0" marR="0" lvl="0" indent="0" algn="l" rtl="0">
              <a:spcBef>
                <a:spcPts val="0"/>
              </a:spcBef>
              <a:spcAft>
                <a:spcPts val="0"/>
              </a:spcAft>
              <a:buNone/>
            </a:pP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p40:notes"/>
          <p:cNvSpPr txBox="1">
            <a:spLocks noGrp="1"/>
          </p:cNvSpPr>
          <p:nvPr>
            <p:ph type="body" idx="1"/>
          </p:nvPr>
        </p:nvSpPr>
        <p:spPr>
          <a:xfrm>
            <a:off x="685800" y="4323025"/>
            <a:ext cx="5486400" cy="4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4" name="Google Shape;1184;p40: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Google Shape;1190;p41: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1" name="Google Shape;1191;p41:notes"/>
          <p:cNvSpPr txBox="1">
            <a:spLocks noGrp="1"/>
          </p:cNvSpPr>
          <p:nvPr>
            <p:ph type="body" idx="1"/>
          </p:nvPr>
        </p:nvSpPr>
        <p:spPr>
          <a:xfrm>
            <a:off x="685800" y="4322362"/>
            <a:ext cx="5486400" cy="4096553"/>
          </a:xfrm>
          <a:prstGeom prst="rect">
            <a:avLst/>
          </a:prstGeom>
          <a:noFill/>
          <a:ln>
            <a:noFill/>
          </a:ln>
        </p:spPr>
        <p:txBody>
          <a:bodyPr spcFirstLastPara="1" wrap="square" lIns="91875" tIns="45925" rIns="91875" bIns="45925" anchor="t" anchorCtr="0">
            <a:noAutofit/>
          </a:bodyPr>
          <a:lstStyle/>
          <a:p>
            <a:pPr marL="0" marR="0" lvl="0" indent="0" algn="l" rtl="0">
              <a:spcBef>
                <a:spcPts val="0"/>
              </a:spcBef>
              <a:spcAft>
                <a:spcPts val="0"/>
              </a:spcAft>
              <a:buNone/>
            </a:pPr>
            <a:r>
              <a:rPr lang="en-US" sz="1200">
                <a:solidFill>
                  <a:schemeClr val="dk1"/>
                </a:solidFill>
                <a:latin typeface="Times New Roman"/>
                <a:ea typeface="Times New Roman"/>
                <a:cs typeface="Times New Roman"/>
                <a:sym typeface="Times New Roman"/>
              </a:rPr>
              <a:t>STD Form 270 – Accident Report (If applicable)</a:t>
            </a: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3"/>
        <p:cNvGrpSpPr/>
        <p:nvPr/>
      </p:nvGrpSpPr>
      <p:grpSpPr>
        <a:xfrm>
          <a:off x="0" y="0"/>
          <a:ext cx="0" cy="0"/>
          <a:chOff x="0" y="0"/>
          <a:chExt cx="0" cy="0"/>
        </a:xfrm>
      </p:grpSpPr>
      <p:sp>
        <p:nvSpPr>
          <p:cNvPr id="3804" name="Google Shape;3804;p123: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05" name="Google Shape;3805;p123:notes"/>
          <p:cNvSpPr txBox="1">
            <a:spLocks noGrp="1"/>
          </p:cNvSpPr>
          <p:nvPr>
            <p:ph type="body" idx="1"/>
          </p:nvPr>
        </p:nvSpPr>
        <p:spPr>
          <a:xfrm>
            <a:off x="685800" y="4322362"/>
            <a:ext cx="5486400" cy="4096553"/>
          </a:xfrm>
          <a:prstGeom prst="rect">
            <a:avLst/>
          </a:prstGeom>
          <a:noFill/>
          <a:ln>
            <a:noFill/>
          </a:ln>
        </p:spPr>
        <p:txBody>
          <a:bodyPr spcFirstLastPara="1" wrap="square" lIns="91875" tIns="45925" rIns="91875" bIns="45925" anchor="t" anchorCtr="0">
            <a:noAutofit/>
          </a:bodyPr>
          <a:lstStyle/>
          <a:p>
            <a:pPr marL="0" marR="0" lvl="0" indent="0" algn="l" rtl="0">
              <a:lnSpc>
                <a:spcPct val="100000"/>
              </a:lnSpc>
              <a:spcBef>
                <a:spcPts val="0"/>
              </a:spcBef>
              <a:spcAft>
                <a:spcPts val="0"/>
              </a:spcAft>
              <a:buSzPts val="1100"/>
              <a:buNone/>
            </a:pP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6"/>
        <p:cNvGrpSpPr/>
        <p:nvPr/>
      </p:nvGrpSpPr>
      <p:grpSpPr>
        <a:xfrm>
          <a:off x="0" y="0"/>
          <a:ext cx="0" cy="0"/>
          <a:chOff x="0" y="0"/>
          <a:chExt cx="0" cy="0"/>
        </a:xfrm>
      </p:grpSpPr>
      <p:sp>
        <p:nvSpPr>
          <p:cNvPr id="1277" name="Google Shape;1277;p51: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8" name="Google Shape;1278;p51:notes"/>
          <p:cNvSpPr txBox="1">
            <a:spLocks noGrp="1"/>
          </p:cNvSpPr>
          <p:nvPr>
            <p:ph type="body" idx="1"/>
          </p:nvPr>
        </p:nvSpPr>
        <p:spPr>
          <a:xfrm>
            <a:off x="685800" y="4322362"/>
            <a:ext cx="5486400" cy="4096553"/>
          </a:xfrm>
          <a:prstGeom prst="rect">
            <a:avLst/>
          </a:prstGeom>
          <a:noFill/>
          <a:ln>
            <a:noFill/>
          </a:ln>
        </p:spPr>
        <p:txBody>
          <a:bodyPr spcFirstLastPara="1" wrap="square" lIns="91875" tIns="45925" rIns="91875" bIns="45925" anchor="t" anchorCtr="0">
            <a:noAutofit/>
          </a:bodyPr>
          <a:lstStyle/>
          <a:p>
            <a:pPr marL="0" marR="0" lvl="0" indent="0" algn="l" rtl="0">
              <a:spcBef>
                <a:spcPts val="0"/>
              </a:spcBef>
              <a:spcAft>
                <a:spcPts val="0"/>
              </a:spcAft>
              <a:buNone/>
            </a:pP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3"/>
        <p:cNvGrpSpPr/>
        <p:nvPr/>
      </p:nvGrpSpPr>
      <p:grpSpPr>
        <a:xfrm>
          <a:off x="0" y="0"/>
          <a:ext cx="0" cy="0"/>
          <a:chOff x="0" y="0"/>
          <a:chExt cx="0" cy="0"/>
        </a:xfrm>
      </p:grpSpPr>
      <p:sp>
        <p:nvSpPr>
          <p:cNvPr id="1434" name="Google Shape;1434;g2417833276c_0_580: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5" name="Google Shape;1435;g2417833276c_0_580:notes"/>
          <p:cNvSpPr txBox="1">
            <a:spLocks noGrp="1"/>
          </p:cNvSpPr>
          <p:nvPr>
            <p:ph type="body" idx="1"/>
          </p:nvPr>
        </p:nvSpPr>
        <p:spPr>
          <a:xfrm>
            <a:off x="685800" y="4323025"/>
            <a:ext cx="5486400" cy="4095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6"/>
        <p:cNvGrpSpPr/>
        <p:nvPr/>
      </p:nvGrpSpPr>
      <p:grpSpPr>
        <a:xfrm>
          <a:off x="0" y="0"/>
          <a:ext cx="0" cy="0"/>
          <a:chOff x="0" y="0"/>
          <a:chExt cx="0" cy="0"/>
        </a:xfrm>
      </p:grpSpPr>
      <p:sp>
        <p:nvSpPr>
          <p:cNvPr id="1427" name="Google Shape;1427;p80:notes"/>
          <p:cNvSpPr txBox="1">
            <a:spLocks noGrp="1"/>
          </p:cNvSpPr>
          <p:nvPr>
            <p:ph type="body" idx="1"/>
          </p:nvPr>
        </p:nvSpPr>
        <p:spPr>
          <a:xfrm>
            <a:off x="685800" y="4323025"/>
            <a:ext cx="5486400" cy="4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28" name="Google Shape;1428;p80: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2"/>
        <p:cNvGrpSpPr/>
        <p:nvPr/>
      </p:nvGrpSpPr>
      <p:grpSpPr>
        <a:xfrm>
          <a:off x="0" y="0"/>
          <a:ext cx="0" cy="0"/>
          <a:chOff x="0" y="0"/>
          <a:chExt cx="0" cy="0"/>
        </a:xfrm>
      </p:grpSpPr>
      <p:sp>
        <p:nvSpPr>
          <p:cNvPr id="1283" name="Google Shape;1283;p52:notes"/>
          <p:cNvSpPr txBox="1">
            <a:spLocks noGrp="1"/>
          </p:cNvSpPr>
          <p:nvPr>
            <p:ph type="body" idx="1"/>
          </p:nvPr>
        </p:nvSpPr>
        <p:spPr>
          <a:xfrm>
            <a:off x="685800" y="4323025"/>
            <a:ext cx="5486400" cy="4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4" name="Google Shape;1284;p52: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7"/>
        <p:cNvGrpSpPr/>
        <p:nvPr/>
      </p:nvGrpSpPr>
      <p:grpSpPr>
        <a:xfrm>
          <a:off x="0" y="0"/>
          <a:ext cx="0" cy="0"/>
          <a:chOff x="0" y="0"/>
          <a:chExt cx="0" cy="0"/>
        </a:xfrm>
      </p:grpSpPr>
      <p:sp>
        <p:nvSpPr>
          <p:cNvPr id="1288" name="Google Shape;1288;g23f799ccd5f_0_3: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9" name="Google Shape;1289;g23f799ccd5f_0_3:notes"/>
          <p:cNvSpPr txBox="1">
            <a:spLocks noGrp="1"/>
          </p:cNvSpPr>
          <p:nvPr>
            <p:ph type="body" idx="1"/>
          </p:nvPr>
        </p:nvSpPr>
        <p:spPr>
          <a:xfrm>
            <a:off x="685800" y="4323025"/>
            <a:ext cx="5486400" cy="4095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5"/>
        <p:cNvGrpSpPr/>
        <p:nvPr/>
      </p:nvGrpSpPr>
      <p:grpSpPr>
        <a:xfrm>
          <a:off x="0" y="0"/>
          <a:ext cx="0" cy="0"/>
          <a:chOff x="0" y="0"/>
          <a:chExt cx="0" cy="0"/>
        </a:xfrm>
      </p:grpSpPr>
      <p:sp>
        <p:nvSpPr>
          <p:cNvPr id="1296" name="Google Shape;1296;p54:notes"/>
          <p:cNvSpPr txBox="1">
            <a:spLocks noGrp="1"/>
          </p:cNvSpPr>
          <p:nvPr>
            <p:ph type="body" idx="1"/>
          </p:nvPr>
        </p:nvSpPr>
        <p:spPr>
          <a:xfrm>
            <a:off x="685800" y="4323025"/>
            <a:ext cx="5486400" cy="4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97" name="Google Shape;1297;p54: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0"/>
        <p:cNvGrpSpPr/>
        <p:nvPr/>
      </p:nvGrpSpPr>
      <p:grpSpPr>
        <a:xfrm>
          <a:off x="0" y="0"/>
          <a:ext cx="0" cy="0"/>
          <a:chOff x="0" y="0"/>
          <a:chExt cx="0" cy="0"/>
        </a:xfrm>
      </p:grpSpPr>
      <p:sp>
        <p:nvSpPr>
          <p:cNvPr id="1301" name="Google Shape;1301;p55:notes"/>
          <p:cNvSpPr txBox="1">
            <a:spLocks noGrp="1"/>
          </p:cNvSpPr>
          <p:nvPr>
            <p:ph type="body" idx="1"/>
          </p:nvPr>
        </p:nvSpPr>
        <p:spPr>
          <a:xfrm>
            <a:off x="685800" y="4323025"/>
            <a:ext cx="5486400" cy="4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2" name="Google Shape;1302;p55: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Google Shape;923;p4: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4" name="Google Shape;924;p4:notes"/>
          <p:cNvSpPr txBox="1">
            <a:spLocks noGrp="1"/>
          </p:cNvSpPr>
          <p:nvPr>
            <p:ph type="body" idx="1"/>
          </p:nvPr>
        </p:nvSpPr>
        <p:spPr>
          <a:xfrm>
            <a:off x="685800" y="4322362"/>
            <a:ext cx="5486400" cy="4096553"/>
          </a:xfrm>
          <a:prstGeom prst="rect">
            <a:avLst/>
          </a:prstGeom>
          <a:noFill/>
          <a:ln>
            <a:noFill/>
          </a:ln>
        </p:spPr>
        <p:txBody>
          <a:bodyPr spcFirstLastPara="1" wrap="square" lIns="91875" tIns="45925" rIns="91875" bIns="45925" anchor="t" anchorCtr="0">
            <a:noAutofit/>
          </a:bodyPr>
          <a:lstStyle/>
          <a:p>
            <a:pPr marL="0" marR="0" lvl="0" indent="0" algn="l" rtl="0">
              <a:spcBef>
                <a:spcPts val="0"/>
              </a:spcBef>
              <a:spcAft>
                <a:spcPts val="0"/>
              </a:spcAft>
              <a:buNone/>
            </a:pPr>
            <a:r>
              <a:rPr lang="en-US" sz="1200">
                <a:solidFill>
                  <a:schemeClr val="dk1"/>
                </a:solidFill>
                <a:latin typeface="Times New Roman"/>
                <a:ea typeface="Times New Roman"/>
                <a:cs typeface="Times New Roman"/>
                <a:sym typeface="Times New Roman"/>
              </a:rPr>
              <a:t>These are the three that come into play most often. You  should be familiar with them and have copies of them in your kit or electronically. If you are ordered through the California Fire and Rescue Mutual Aid System the  F-42 is going to be the financial document.</a:t>
            </a: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6"/>
        <p:cNvGrpSpPr/>
        <p:nvPr/>
      </p:nvGrpSpPr>
      <p:grpSpPr>
        <a:xfrm>
          <a:off x="0" y="0"/>
          <a:ext cx="0" cy="0"/>
          <a:chOff x="0" y="0"/>
          <a:chExt cx="0" cy="0"/>
        </a:xfrm>
      </p:grpSpPr>
      <p:sp>
        <p:nvSpPr>
          <p:cNvPr id="1307" name="Google Shape;1307;p56:notes"/>
          <p:cNvSpPr txBox="1">
            <a:spLocks noGrp="1"/>
          </p:cNvSpPr>
          <p:nvPr>
            <p:ph type="body" idx="1"/>
          </p:nvPr>
        </p:nvSpPr>
        <p:spPr>
          <a:xfrm>
            <a:off x="685800" y="4323025"/>
            <a:ext cx="5486400" cy="4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8" name="Google Shape;1308;p56: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p57:notes"/>
          <p:cNvSpPr txBox="1">
            <a:spLocks noGrp="1"/>
          </p:cNvSpPr>
          <p:nvPr>
            <p:ph type="body" idx="1"/>
          </p:nvPr>
        </p:nvSpPr>
        <p:spPr>
          <a:xfrm>
            <a:off x="685800" y="4323025"/>
            <a:ext cx="5486400" cy="4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13" name="Google Shape;1313;p57: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6"/>
        <p:cNvGrpSpPr/>
        <p:nvPr/>
      </p:nvGrpSpPr>
      <p:grpSpPr>
        <a:xfrm>
          <a:off x="0" y="0"/>
          <a:ext cx="0" cy="0"/>
          <a:chOff x="0" y="0"/>
          <a:chExt cx="0" cy="0"/>
        </a:xfrm>
      </p:grpSpPr>
      <p:sp>
        <p:nvSpPr>
          <p:cNvPr id="1317" name="Google Shape;1317;p58:notes"/>
          <p:cNvSpPr txBox="1">
            <a:spLocks noGrp="1"/>
          </p:cNvSpPr>
          <p:nvPr>
            <p:ph type="body" idx="1"/>
          </p:nvPr>
        </p:nvSpPr>
        <p:spPr>
          <a:xfrm>
            <a:off x="685800" y="4323025"/>
            <a:ext cx="5486400" cy="4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18" name="Google Shape;1318;p58: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Google Shape;1322;p59:notes"/>
          <p:cNvSpPr txBox="1">
            <a:spLocks noGrp="1"/>
          </p:cNvSpPr>
          <p:nvPr>
            <p:ph type="body" idx="1"/>
          </p:nvPr>
        </p:nvSpPr>
        <p:spPr>
          <a:xfrm>
            <a:off x="685800" y="4323025"/>
            <a:ext cx="5486400" cy="4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23" name="Google Shape;1323;p59: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6"/>
        <p:cNvGrpSpPr/>
        <p:nvPr/>
      </p:nvGrpSpPr>
      <p:grpSpPr>
        <a:xfrm>
          <a:off x="0" y="0"/>
          <a:ext cx="0" cy="0"/>
          <a:chOff x="0" y="0"/>
          <a:chExt cx="0" cy="0"/>
        </a:xfrm>
      </p:grpSpPr>
      <p:sp>
        <p:nvSpPr>
          <p:cNvPr id="1327" name="Google Shape;1327;p60:notes"/>
          <p:cNvSpPr txBox="1">
            <a:spLocks noGrp="1"/>
          </p:cNvSpPr>
          <p:nvPr>
            <p:ph type="body" idx="1"/>
          </p:nvPr>
        </p:nvSpPr>
        <p:spPr>
          <a:xfrm>
            <a:off x="685800" y="4323025"/>
            <a:ext cx="5486400" cy="4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28" name="Google Shape;1328;p60: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1"/>
        <p:cNvGrpSpPr/>
        <p:nvPr/>
      </p:nvGrpSpPr>
      <p:grpSpPr>
        <a:xfrm>
          <a:off x="0" y="0"/>
          <a:ext cx="0" cy="0"/>
          <a:chOff x="0" y="0"/>
          <a:chExt cx="0" cy="0"/>
        </a:xfrm>
      </p:grpSpPr>
      <p:sp>
        <p:nvSpPr>
          <p:cNvPr id="1332" name="Google Shape;1332;p61:notes"/>
          <p:cNvSpPr txBox="1">
            <a:spLocks noGrp="1"/>
          </p:cNvSpPr>
          <p:nvPr>
            <p:ph type="body" idx="1"/>
          </p:nvPr>
        </p:nvSpPr>
        <p:spPr>
          <a:xfrm>
            <a:off x="685800" y="4323025"/>
            <a:ext cx="5486400" cy="4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33" name="Google Shape;1333;p61: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6"/>
        <p:cNvGrpSpPr/>
        <p:nvPr/>
      </p:nvGrpSpPr>
      <p:grpSpPr>
        <a:xfrm>
          <a:off x="0" y="0"/>
          <a:ext cx="0" cy="0"/>
          <a:chOff x="0" y="0"/>
          <a:chExt cx="0" cy="0"/>
        </a:xfrm>
      </p:grpSpPr>
      <p:sp>
        <p:nvSpPr>
          <p:cNvPr id="1337" name="Google Shape;1337;p62:notes"/>
          <p:cNvSpPr txBox="1">
            <a:spLocks noGrp="1"/>
          </p:cNvSpPr>
          <p:nvPr>
            <p:ph type="body" idx="1"/>
          </p:nvPr>
        </p:nvSpPr>
        <p:spPr>
          <a:xfrm>
            <a:off x="685800" y="4323025"/>
            <a:ext cx="5486400" cy="4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38" name="Google Shape;1338;p62: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1"/>
        <p:cNvGrpSpPr/>
        <p:nvPr/>
      </p:nvGrpSpPr>
      <p:grpSpPr>
        <a:xfrm>
          <a:off x="0" y="0"/>
          <a:ext cx="0" cy="0"/>
          <a:chOff x="0" y="0"/>
          <a:chExt cx="0" cy="0"/>
        </a:xfrm>
      </p:grpSpPr>
      <p:sp>
        <p:nvSpPr>
          <p:cNvPr id="1342" name="Google Shape;1342;p63:notes"/>
          <p:cNvSpPr txBox="1">
            <a:spLocks noGrp="1"/>
          </p:cNvSpPr>
          <p:nvPr>
            <p:ph type="body" idx="1"/>
          </p:nvPr>
        </p:nvSpPr>
        <p:spPr>
          <a:xfrm>
            <a:off x="685800" y="4323025"/>
            <a:ext cx="5486400" cy="4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43" name="Google Shape;1343;p63: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6"/>
        <p:cNvGrpSpPr/>
        <p:nvPr/>
      </p:nvGrpSpPr>
      <p:grpSpPr>
        <a:xfrm>
          <a:off x="0" y="0"/>
          <a:ext cx="0" cy="0"/>
          <a:chOff x="0" y="0"/>
          <a:chExt cx="0" cy="0"/>
        </a:xfrm>
      </p:grpSpPr>
      <p:sp>
        <p:nvSpPr>
          <p:cNvPr id="1347" name="Google Shape;1347;p64:notes"/>
          <p:cNvSpPr txBox="1">
            <a:spLocks noGrp="1"/>
          </p:cNvSpPr>
          <p:nvPr>
            <p:ph type="body" idx="1"/>
          </p:nvPr>
        </p:nvSpPr>
        <p:spPr>
          <a:xfrm>
            <a:off x="685800" y="4323025"/>
            <a:ext cx="5486400" cy="4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48" name="Google Shape;1348;p64: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1"/>
        <p:cNvGrpSpPr/>
        <p:nvPr/>
      </p:nvGrpSpPr>
      <p:grpSpPr>
        <a:xfrm>
          <a:off x="0" y="0"/>
          <a:ext cx="0" cy="0"/>
          <a:chOff x="0" y="0"/>
          <a:chExt cx="0" cy="0"/>
        </a:xfrm>
      </p:grpSpPr>
      <p:sp>
        <p:nvSpPr>
          <p:cNvPr id="1352" name="Google Shape;1352;p65:notes"/>
          <p:cNvSpPr txBox="1">
            <a:spLocks noGrp="1"/>
          </p:cNvSpPr>
          <p:nvPr>
            <p:ph type="body" idx="1"/>
          </p:nvPr>
        </p:nvSpPr>
        <p:spPr>
          <a:xfrm>
            <a:off x="685800" y="4323025"/>
            <a:ext cx="5486400" cy="4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53" name="Google Shape;1353;p65: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Google Shape;929;p5: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0" name="Google Shape;930;p5:notes"/>
          <p:cNvSpPr txBox="1">
            <a:spLocks noGrp="1"/>
          </p:cNvSpPr>
          <p:nvPr>
            <p:ph type="body" idx="1"/>
          </p:nvPr>
        </p:nvSpPr>
        <p:spPr>
          <a:xfrm>
            <a:off x="685800" y="4322763"/>
            <a:ext cx="5486400" cy="40957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6"/>
        <p:cNvGrpSpPr/>
        <p:nvPr/>
      </p:nvGrpSpPr>
      <p:grpSpPr>
        <a:xfrm>
          <a:off x="0" y="0"/>
          <a:ext cx="0" cy="0"/>
          <a:chOff x="0" y="0"/>
          <a:chExt cx="0" cy="0"/>
        </a:xfrm>
      </p:grpSpPr>
      <p:sp>
        <p:nvSpPr>
          <p:cNvPr id="1357" name="Google Shape;1357;p66:notes"/>
          <p:cNvSpPr txBox="1">
            <a:spLocks noGrp="1"/>
          </p:cNvSpPr>
          <p:nvPr>
            <p:ph type="body" idx="1"/>
          </p:nvPr>
        </p:nvSpPr>
        <p:spPr>
          <a:xfrm>
            <a:off x="685800" y="4323025"/>
            <a:ext cx="5486400" cy="4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58" name="Google Shape;1358;p66: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Google Shape;1362;p67:notes"/>
          <p:cNvSpPr txBox="1">
            <a:spLocks noGrp="1"/>
          </p:cNvSpPr>
          <p:nvPr>
            <p:ph type="body" idx="1"/>
          </p:nvPr>
        </p:nvSpPr>
        <p:spPr>
          <a:xfrm>
            <a:off x="685800" y="4323025"/>
            <a:ext cx="5486400" cy="4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63" name="Google Shape;1363;p67: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6"/>
        <p:cNvGrpSpPr/>
        <p:nvPr/>
      </p:nvGrpSpPr>
      <p:grpSpPr>
        <a:xfrm>
          <a:off x="0" y="0"/>
          <a:ext cx="0" cy="0"/>
          <a:chOff x="0" y="0"/>
          <a:chExt cx="0" cy="0"/>
        </a:xfrm>
      </p:grpSpPr>
      <p:sp>
        <p:nvSpPr>
          <p:cNvPr id="1367" name="Google Shape;1367;p68:notes"/>
          <p:cNvSpPr txBox="1">
            <a:spLocks noGrp="1"/>
          </p:cNvSpPr>
          <p:nvPr>
            <p:ph type="body" idx="1"/>
          </p:nvPr>
        </p:nvSpPr>
        <p:spPr>
          <a:xfrm>
            <a:off x="685800" y="4323025"/>
            <a:ext cx="5486400" cy="4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68" name="Google Shape;1368;p68: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p69:notes"/>
          <p:cNvSpPr txBox="1">
            <a:spLocks noGrp="1"/>
          </p:cNvSpPr>
          <p:nvPr>
            <p:ph type="body" idx="1"/>
          </p:nvPr>
        </p:nvSpPr>
        <p:spPr>
          <a:xfrm>
            <a:off x="685800" y="4323025"/>
            <a:ext cx="5486400" cy="4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73" name="Google Shape;1373;p69: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6"/>
        <p:cNvGrpSpPr/>
        <p:nvPr/>
      </p:nvGrpSpPr>
      <p:grpSpPr>
        <a:xfrm>
          <a:off x="0" y="0"/>
          <a:ext cx="0" cy="0"/>
          <a:chOff x="0" y="0"/>
          <a:chExt cx="0" cy="0"/>
        </a:xfrm>
      </p:grpSpPr>
      <p:sp>
        <p:nvSpPr>
          <p:cNvPr id="1377" name="Google Shape;1377;p70:notes"/>
          <p:cNvSpPr txBox="1">
            <a:spLocks noGrp="1"/>
          </p:cNvSpPr>
          <p:nvPr>
            <p:ph type="body" idx="1"/>
          </p:nvPr>
        </p:nvSpPr>
        <p:spPr>
          <a:xfrm>
            <a:off x="685800" y="4323025"/>
            <a:ext cx="5486400" cy="4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78" name="Google Shape;1378;p70: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1"/>
        <p:cNvGrpSpPr/>
        <p:nvPr/>
      </p:nvGrpSpPr>
      <p:grpSpPr>
        <a:xfrm>
          <a:off x="0" y="0"/>
          <a:ext cx="0" cy="0"/>
          <a:chOff x="0" y="0"/>
          <a:chExt cx="0" cy="0"/>
        </a:xfrm>
      </p:grpSpPr>
      <p:sp>
        <p:nvSpPr>
          <p:cNvPr id="1382" name="Google Shape;1382;p71:notes"/>
          <p:cNvSpPr txBox="1">
            <a:spLocks noGrp="1"/>
          </p:cNvSpPr>
          <p:nvPr>
            <p:ph type="body" idx="1"/>
          </p:nvPr>
        </p:nvSpPr>
        <p:spPr>
          <a:xfrm>
            <a:off x="685800" y="4323025"/>
            <a:ext cx="5486400" cy="4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83" name="Google Shape;1383;p71: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6"/>
        <p:cNvGrpSpPr/>
        <p:nvPr/>
      </p:nvGrpSpPr>
      <p:grpSpPr>
        <a:xfrm>
          <a:off x="0" y="0"/>
          <a:ext cx="0" cy="0"/>
          <a:chOff x="0" y="0"/>
          <a:chExt cx="0" cy="0"/>
        </a:xfrm>
      </p:grpSpPr>
      <p:sp>
        <p:nvSpPr>
          <p:cNvPr id="1387" name="Google Shape;1387;p72:notes"/>
          <p:cNvSpPr txBox="1">
            <a:spLocks noGrp="1"/>
          </p:cNvSpPr>
          <p:nvPr>
            <p:ph type="body" idx="1"/>
          </p:nvPr>
        </p:nvSpPr>
        <p:spPr>
          <a:xfrm>
            <a:off x="685800" y="4323025"/>
            <a:ext cx="5486400" cy="4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88" name="Google Shape;1388;p72: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1"/>
        <p:cNvGrpSpPr/>
        <p:nvPr/>
      </p:nvGrpSpPr>
      <p:grpSpPr>
        <a:xfrm>
          <a:off x="0" y="0"/>
          <a:ext cx="0" cy="0"/>
          <a:chOff x="0" y="0"/>
          <a:chExt cx="0" cy="0"/>
        </a:xfrm>
      </p:grpSpPr>
      <p:sp>
        <p:nvSpPr>
          <p:cNvPr id="1392" name="Google Shape;1392;p73:notes"/>
          <p:cNvSpPr txBox="1">
            <a:spLocks noGrp="1"/>
          </p:cNvSpPr>
          <p:nvPr>
            <p:ph type="body" idx="1"/>
          </p:nvPr>
        </p:nvSpPr>
        <p:spPr>
          <a:xfrm>
            <a:off x="685800" y="4323025"/>
            <a:ext cx="5486400" cy="4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93" name="Google Shape;1393;p73: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6"/>
        <p:cNvGrpSpPr/>
        <p:nvPr/>
      </p:nvGrpSpPr>
      <p:grpSpPr>
        <a:xfrm>
          <a:off x="0" y="0"/>
          <a:ext cx="0" cy="0"/>
          <a:chOff x="0" y="0"/>
          <a:chExt cx="0" cy="0"/>
        </a:xfrm>
      </p:grpSpPr>
      <p:sp>
        <p:nvSpPr>
          <p:cNvPr id="1397" name="Google Shape;1397;p74:notes"/>
          <p:cNvSpPr txBox="1">
            <a:spLocks noGrp="1"/>
          </p:cNvSpPr>
          <p:nvPr>
            <p:ph type="body" idx="1"/>
          </p:nvPr>
        </p:nvSpPr>
        <p:spPr>
          <a:xfrm>
            <a:off x="685800" y="4323025"/>
            <a:ext cx="5486400" cy="4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98" name="Google Shape;1398;p74: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1"/>
        <p:cNvGrpSpPr/>
        <p:nvPr/>
      </p:nvGrpSpPr>
      <p:grpSpPr>
        <a:xfrm>
          <a:off x="0" y="0"/>
          <a:ext cx="0" cy="0"/>
          <a:chOff x="0" y="0"/>
          <a:chExt cx="0" cy="0"/>
        </a:xfrm>
      </p:grpSpPr>
      <p:sp>
        <p:nvSpPr>
          <p:cNvPr id="1402" name="Google Shape;1402;p75:notes"/>
          <p:cNvSpPr txBox="1">
            <a:spLocks noGrp="1"/>
          </p:cNvSpPr>
          <p:nvPr>
            <p:ph type="body" idx="1"/>
          </p:nvPr>
        </p:nvSpPr>
        <p:spPr>
          <a:xfrm>
            <a:off x="685800" y="4323025"/>
            <a:ext cx="5486400" cy="4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3" name="Google Shape;1403;p75: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Google Shape;945;g2417833276c_0_236: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46" name="Google Shape;946;g2417833276c_0_236:notes"/>
          <p:cNvSpPr txBox="1">
            <a:spLocks noGrp="1"/>
          </p:cNvSpPr>
          <p:nvPr>
            <p:ph type="body" idx="1"/>
          </p:nvPr>
        </p:nvSpPr>
        <p:spPr>
          <a:xfrm>
            <a:off x="685800" y="4322362"/>
            <a:ext cx="5486400" cy="4096500"/>
          </a:xfrm>
          <a:prstGeom prst="rect">
            <a:avLst/>
          </a:prstGeom>
          <a:noFill/>
          <a:ln>
            <a:noFill/>
          </a:ln>
        </p:spPr>
        <p:txBody>
          <a:bodyPr spcFirstLastPara="1" wrap="square" lIns="91875" tIns="45925" rIns="91875" bIns="45925" anchor="t" anchorCtr="0">
            <a:noAutofit/>
          </a:bodyPr>
          <a:lstStyle/>
          <a:p>
            <a:pPr marL="0" marR="0" lvl="0" indent="0" algn="l" rtl="0">
              <a:lnSpc>
                <a:spcPct val="100000"/>
              </a:lnSpc>
              <a:spcBef>
                <a:spcPts val="0"/>
              </a:spcBef>
              <a:spcAft>
                <a:spcPts val="0"/>
              </a:spcAft>
              <a:buSzPts val="1100"/>
              <a:buNone/>
            </a:pPr>
            <a:r>
              <a:rPr lang="en-US" sz="1200">
                <a:solidFill>
                  <a:schemeClr val="dk1"/>
                </a:solidFill>
                <a:latin typeface="Times New Roman"/>
                <a:ea typeface="Times New Roman"/>
                <a:cs typeface="Times New Roman"/>
                <a:sym typeface="Times New Roman"/>
              </a:rPr>
              <a:t>Agreement for local government fire and emergency assistance to the State of California and Federal Fire Agencies. These are the agencies.</a:t>
            </a: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6"/>
        <p:cNvGrpSpPr/>
        <p:nvPr/>
      </p:nvGrpSpPr>
      <p:grpSpPr>
        <a:xfrm>
          <a:off x="0" y="0"/>
          <a:ext cx="0" cy="0"/>
          <a:chOff x="0" y="0"/>
          <a:chExt cx="0" cy="0"/>
        </a:xfrm>
      </p:grpSpPr>
      <p:sp>
        <p:nvSpPr>
          <p:cNvPr id="1407" name="Google Shape;1407;p76:notes"/>
          <p:cNvSpPr txBox="1">
            <a:spLocks noGrp="1"/>
          </p:cNvSpPr>
          <p:nvPr>
            <p:ph type="body" idx="1"/>
          </p:nvPr>
        </p:nvSpPr>
        <p:spPr>
          <a:xfrm>
            <a:off x="685800" y="4323025"/>
            <a:ext cx="5486400" cy="4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8" name="Google Shape;1408;p76: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1"/>
        <p:cNvGrpSpPr/>
        <p:nvPr/>
      </p:nvGrpSpPr>
      <p:grpSpPr>
        <a:xfrm>
          <a:off x="0" y="0"/>
          <a:ext cx="0" cy="0"/>
          <a:chOff x="0" y="0"/>
          <a:chExt cx="0" cy="0"/>
        </a:xfrm>
      </p:grpSpPr>
      <p:sp>
        <p:nvSpPr>
          <p:cNvPr id="1412" name="Google Shape;1412;p77:notes"/>
          <p:cNvSpPr txBox="1">
            <a:spLocks noGrp="1"/>
          </p:cNvSpPr>
          <p:nvPr>
            <p:ph type="body" idx="1"/>
          </p:nvPr>
        </p:nvSpPr>
        <p:spPr>
          <a:xfrm>
            <a:off x="685800" y="4323025"/>
            <a:ext cx="5486400" cy="4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13" name="Google Shape;1413;p77: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6"/>
        <p:cNvGrpSpPr/>
        <p:nvPr/>
      </p:nvGrpSpPr>
      <p:grpSpPr>
        <a:xfrm>
          <a:off x="0" y="0"/>
          <a:ext cx="0" cy="0"/>
          <a:chOff x="0" y="0"/>
          <a:chExt cx="0" cy="0"/>
        </a:xfrm>
      </p:grpSpPr>
      <p:sp>
        <p:nvSpPr>
          <p:cNvPr id="1417" name="Google Shape;1417;p78:notes"/>
          <p:cNvSpPr txBox="1">
            <a:spLocks noGrp="1"/>
          </p:cNvSpPr>
          <p:nvPr>
            <p:ph type="body" idx="1"/>
          </p:nvPr>
        </p:nvSpPr>
        <p:spPr>
          <a:xfrm>
            <a:off x="685800" y="4323025"/>
            <a:ext cx="5486400" cy="4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18" name="Google Shape;1418;p78: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1"/>
        <p:cNvGrpSpPr/>
        <p:nvPr/>
      </p:nvGrpSpPr>
      <p:grpSpPr>
        <a:xfrm>
          <a:off x="0" y="0"/>
          <a:ext cx="0" cy="0"/>
          <a:chOff x="0" y="0"/>
          <a:chExt cx="0" cy="0"/>
        </a:xfrm>
      </p:grpSpPr>
      <p:sp>
        <p:nvSpPr>
          <p:cNvPr id="1422" name="Google Shape;1422;g2417833276c_0_1111: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3" name="Google Shape;1423;g2417833276c_0_1111:notes"/>
          <p:cNvSpPr txBox="1">
            <a:spLocks noGrp="1"/>
          </p:cNvSpPr>
          <p:nvPr>
            <p:ph type="body" idx="1"/>
          </p:nvPr>
        </p:nvSpPr>
        <p:spPr>
          <a:xfrm>
            <a:off x="685800" y="4323025"/>
            <a:ext cx="5486400" cy="4095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p6:notes"/>
          <p:cNvSpPr>
            <a:spLocks noGrp="1" noRot="1" noChangeAspect="1"/>
          </p:cNvSpPr>
          <p:nvPr>
            <p:ph type="sldImg" idx="2"/>
          </p:nvPr>
        </p:nvSpPr>
        <p:spPr>
          <a:xfrm>
            <a:off x="869950" y="682625"/>
            <a:ext cx="5118100" cy="34131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38" name="Google Shape;938;p6:notes"/>
          <p:cNvSpPr txBox="1">
            <a:spLocks noGrp="1"/>
          </p:cNvSpPr>
          <p:nvPr>
            <p:ph type="body" idx="1"/>
          </p:nvPr>
        </p:nvSpPr>
        <p:spPr>
          <a:xfrm>
            <a:off x="685800" y="4323663"/>
            <a:ext cx="5486400" cy="4095202"/>
          </a:xfrm>
          <a:prstGeom prst="rect">
            <a:avLst/>
          </a:prstGeom>
          <a:noFill/>
          <a:ln>
            <a:noFill/>
          </a:ln>
        </p:spPr>
        <p:txBody>
          <a:bodyPr spcFirstLastPara="1" wrap="square" lIns="91875" tIns="45925" rIns="91875" bIns="45925" anchor="t" anchorCtr="0">
            <a:noAutofit/>
          </a:bodyPr>
          <a:lstStyle/>
          <a:p>
            <a:pPr marL="0" marR="0" lvl="0" indent="0" algn="l" rtl="0">
              <a:spcBef>
                <a:spcPts val="0"/>
              </a:spcBef>
              <a:spcAft>
                <a:spcPts val="0"/>
              </a:spcAft>
              <a:buNone/>
            </a:pPr>
            <a:r>
              <a:rPr lang="en-US" sz="1200">
                <a:solidFill>
                  <a:schemeClr val="dk1"/>
                </a:solidFill>
                <a:latin typeface="Times New Roman"/>
                <a:ea typeface="Times New Roman"/>
                <a:cs typeface="Times New Roman"/>
                <a:sym typeface="Times New Roman"/>
              </a:rPr>
              <a:t>Workers’ Compensation:</a:t>
            </a:r>
            <a:endParaRPr/>
          </a:p>
          <a:p>
            <a:pPr marL="0" marR="0" lvl="0" indent="0" algn="l" rtl="0">
              <a:spcBef>
                <a:spcPts val="360"/>
              </a:spcBef>
              <a:spcAft>
                <a:spcPts val="0"/>
              </a:spcAft>
              <a:buNone/>
            </a:pPr>
            <a:r>
              <a:rPr lang="en-US" sz="1200">
                <a:solidFill>
                  <a:schemeClr val="dk1"/>
                </a:solidFill>
                <a:latin typeface="Times New Roman"/>
                <a:ea typeface="Times New Roman"/>
                <a:cs typeface="Times New Roman"/>
                <a:sym typeface="Times New Roman"/>
              </a:rPr>
              <a:t>Except as otherwise provided in Recital 25 of this Agreement, all parties to this Agreement hereby waive claims between and/or against each other arising from the performance of this Agreement for compensation for loss or damage to each other’s property, and personal injury including death of employees, agents, and contractors. This waiver shall not apply to intentional torts.</a:t>
            </a:r>
            <a:endParaRPr/>
          </a:p>
          <a:p>
            <a:pPr marL="0" marR="0" lvl="0" indent="0" algn="l" rtl="0">
              <a:spcBef>
                <a:spcPts val="360"/>
              </a:spcBef>
              <a:spcAft>
                <a:spcPts val="0"/>
              </a:spcAft>
              <a:buNone/>
            </a:pPr>
            <a:endParaRPr sz="1200">
              <a:solidFill>
                <a:schemeClr val="dk1"/>
              </a:solidFill>
              <a:latin typeface="Times New Roman"/>
              <a:ea typeface="Times New Roman"/>
              <a:cs typeface="Times New Roman"/>
              <a:sym typeface="Times New Roman"/>
            </a:endParaRPr>
          </a:p>
        </p:txBody>
      </p:sp>
      <p:sp>
        <p:nvSpPr>
          <p:cNvPr id="939" name="Google Shape;939;p6:notes"/>
          <p:cNvSpPr txBox="1">
            <a:spLocks noGrp="1"/>
          </p:cNvSpPr>
          <p:nvPr>
            <p:ph type="hdr" idx="3"/>
          </p:nvPr>
        </p:nvSpPr>
        <p:spPr>
          <a:xfrm>
            <a:off x="0" y="1"/>
            <a:ext cx="2971800" cy="455368"/>
          </a:xfrm>
          <a:prstGeom prst="rect">
            <a:avLst/>
          </a:prstGeom>
          <a:noFill/>
          <a:ln>
            <a:noFill/>
          </a:ln>
        </p:spPr>
        <p:txBody>
          <a:bodyPr spcFirstLastPara="1" wrap="square" lIns="91875" tIns="45925" rIns="91875" bIns="45925" anchor="t" anchorCtr="0">
            <a:noAutofit/>
          </a:bodyPr>
          <a:lstStyle/>
          <a:p>
            <a:pPr marL="0" marR="0" lvl="0" indent="0" algn="l" rtl="0">
              <a:spcBef>
                <a:spcPts val="0"/>
              </a:spcBef>
              <a:spcAft>
                <a:spcPts val="0"/>
              </a:spcAft>
              <a:buNone/>
            </a:pPr>
            <a:r>
              <a:rPr lang="en-US" sz="2800">
                <a:solidFill>
                  <a:srgbClr val="FFFF00"/>
                </a:solidFill>
                <a:latin typeface="Times New Roman"/>
                <a:ea typeface="Times New Roman"/>
                <a:cs typeface="Times New Roman"/>
                <a:sym typeface="Times New Roman"/>
              </a:rPr>
              <a:t>2015 California Fire Assistance Agreement Rates and Reimbursement Workshop</a:t>
            </a:r>
            <a:endParaRPr sz="2800">
              <a:solidFill>
                <a:srgbClr val="FFFF00"/>
              </a:solidFill>
              <a:latin typeface="Times New Roman"/>
              <a:ea typeface="Times New Roman"/>
              <a:cs typeface="Times New Roman"/>
              <a:sym typeface="Times New Roman"/>
            </a:endParaRPr>
          </a:p>
        </p:txBody>
      </p:sp>
      <p:sp>
        <p:nvSpPr>
          <p:cNvPr id="940" name="Google Shape;940;p6:notes"/>
          <p:cNvSpPr txBox="1">
            <a:spLocks noGrp="1"/>
          </p:cNvSpPr>
          <p:nvPr>
            <p:ph type="ftr" idx="11"/>
          </p:nvPr>
        </p:nvSpPr>
        <p:spPr>
          <a:xfrm>
            <a:off x="0" y="8644217"/>
            <a:ext cx="2971800" cy="455368"/>
          </a:xfrm>
          <a:prstGeom prst="rect">
            <a:avLst/>
          </a:prstGeom>
          <a:noFill/>
          <a:ln>
            <a:noFill/>
          </a:ln>
        </p:spPr>
        <p:txBody>
          <a:bodyPr spcFirstLastPara="1" wrap="square" lIns="91875" tIns="45925" rIns="91875" bIns="45925" anchor="t" anchorCtr="0">
            <a:noAutofit/>
          </a:bodyPr>
          <a:lstStyle/>
          <a:p>
            <a:pPr marL="0" marR="0" lvl="0" indent="0" algn="l" rtl="0">
              <a:spcBef>
                <a:spcPts val="0"/>
              </a:spcBef>
              <a:spcAft>
                <a:spcPts val="0"/>
              </a:spcAft>
              <a:buNone/>
            </a:pPr>
            <a:r>
              <a:rPr lang="en-US" sz="2800">
                <a:solidFill>
                  <a:srgbClr val="FFFF00"/>
                </a:solidFill>
                <a:latin typeface="Times New Roman"/>
                <a:ea typeface="Times New Roman"/>
                <a:cs typeface="Times New Roman"/>
                <a:sym typeface="Times New Roman"/>
              </a:rPr>
              <a:t>2015</a:t>
            </a:r>
            <a:endParaRPr sz="2800">
              <a:solidFill>
                <a:srgbClr val="FFFF00"/>
              </a:solidFill>
              <a:latin typeface="Times New Roman"/>
              <a:ea typeface="Times New Roman"/>
              <a:cs typeface="Times New Roman"/>
              <a:sym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
        <p:cNvGrpSpPr/>
        <p:nvPr/>
      </p:nvGrpSpPr>
      <p:grpSpPr>
        <a:xfrm>
          <a:off x="0" y="0"/>
          <a:ext cx="0" cy="0"/>
          <a:chOff x="0" y="0"/>
          <a:chExt cx="0" cy="0"/>
        </a:xfrm>
      </p:grpSpPr>
      <p:sp>
        <p:nvSpPr>
          <p:cNvPr id="12" name="Google Shape;12;p2"/>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3" name="Google Shape;13;p2"/>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b="0" i="0" u="none" strike="noStrike" cap="none">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b="0" i="0" u="none" strike="noStrike" cap="none">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b="0" i="0" u="none" strike="noStrike" cap="none">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b="0" i="0" u="none" strike="noStrike" cap="none">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b="0" i="0" u="none" strike="noStrike" cap="none">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b="0" i="0" u="none" strike="noStrike" cap="none">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b="0" i="0" u="none" strike="noStrike" cap="none">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b="0" i="0" u="none" strike="noStrike" cap="none">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b="0" i="0" u="none" strike="noStrike" cap="none">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076575" y="-333375"/>
            <a:ext cx="4114800" cy="874395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71" name="Google Shape;71;p11"/>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80"/>
        <p:cNvGrpSpPr/>
        <p:nvPr/>
      </p:nvGrpSpPr>
      <p:grpSpPr>
        <a:xfrm>
          <a:off x="0" y="0"/>
          <a:ext cx="0" cy="0"/>
          <a:chOff x="0" y="0"/>
          <a:chExt cx="0" cy="0"/>
        </a:xfrm>
      </p:grpSpPr>
      <p:sp>
        <p:nvSpPr>
          <p:cNvPr id="681" name="Google Shape;681;p106"/>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82" name="Google Shape;682;p106"/>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3" name="Google Shape;683;p106"/>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4" name="Google Shape;684;p106"/>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85"/>
        <p:cNvGrpSpPr/>
        <p:nvPr/>
      </p:nvGrpSpPr>
      <p:grpSpPr>
        <a:xfrm>
          <a:off x="0" y="0"/>
          <a:ext cx="0" cy="0"/>
          <a:chOff x="0" y="0"/>
          <a:chExt cx="0" cy="0"/>
        </a:xfrm>
      </p:grpSpPr>
      <p:sp>
        <p:nvSpPr>
          <p:cNvPr id="686" name="Google Shape;686;p107"/>
          <p:cNvSpPr txBox="1">
            <a:spLocks noGrp="1"/>
          </p:cNvSpPr>
          <p:nvPr>
            <p:ph type="title"/>
          </p:nvPr>
        </p:nvSpPr>
        <p:spPr>
          <a:xfrm>
            <a:off x="514355" y="273050"/>
            <a:ext cx="3384550" cy="1162050"/>
          </a:xfrm>
          <a:prstGeom prst="rect">
            <a:avLst/>
          </a:prstGeom>
          <a:noFill/>
          <a:ln>
            <a:noFill/>
          </a:ln>
        </p:spPr>
        <p:txBody>
          <a:bodyPr spcFirstLastPara="1" wrap="square" lIns="91925" tIns="45950" rIns="91925" bIns="4595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87" name="Google Shape;687;p107"/>
          <p:cNvSpPr txBox="1">
            <a:spLocks noGrp="1"/>
          </p:cNvSpPr>
          <p:nvPr>
            <p:ph type="body" idx="1"/>
          </p:nvPr>
        </p:nvSpPr>
        <p:spPr>
          <a:xfrm>
            <a:off x="4022750" y="273176"/>
            <a:ext cx="5749925" cy="5853113"/>
          </a:xfrm>
          <a:prstGeom prst="rect">
            <a:avLst/>
          </a:prstGeom>
          <a:noFill/>
          <a:ln>
            <a:noFill/>
          </a:ln>
        </p:spPr>
        <p:txBody>
          <a:bodyPr spcFirstLastPara="1" wrap="square" lIns="91925" tIns="45950" rIns="91925" bIns="45950" anchor="t" anchorCtr="0">
            <a:noAutofit/>
          </a:bodyPr>
          <a:lstStyle>
            <a:lvl1pPr marL="457200" lvl="0" indent="-431800" algn="l">
              <a:spcBef>
                <a:spcPts val="640"/>
              </a:spcBef>
              <a:spcAft>
                <a:spcPts val="0"/>
              </a:spcAft>
              <a:buClr>
                <a:schemeClr val="lt1"/>
              </a:buClr>
              <a:buSzPts val="3200"/>
              <a:buFont typeface="Times New Roman"/>
              <a:buChar char="•"/>
              <a:defRPr sz="3200"/>
            </a:lvl1pPr>
            <a:lvl2pPr marL="914400" lvl="1" indent="-406400" algn="l">
              <a:spcBef>
                <a:spcPts val="560"/>
              </a:spcBef>
              <a:spcAft>
                <a:spcPts val="0"/>
              </a:spcAft>
              <a:buClr>
                <a:schemeClr val="lt1"/>
              </a:buClr>
              <a:buSzPts val="2800"/>
              <a:buFont typeface="Times New Roman"/>
              <a:buChar char="–"/>
              <a:defRPr sz="2800"/>
            </a:lvl2pPr>
            <a:lvl3pPr marL="1371600" lvl="2" indent="-381000" algn="l">
              <a:spcBef>
                <a:spcPts val="480"/>
              </a:spcBef>
              <a:spcAft>
                <a:spcPts val="0"/>
              </a:spcAft>
              <a:buClr>
                <a:schemeClr val="lt1"/>
              </a:buClr>
              <a:buSzPts val="2400"/>
              <a:buFont typeface="Times New Roman"/>
              <a:buChar char="•"/>
              <a:defRPr sz="2400"/>
            </a:lvl3pPr>
            <a:lvl4pPr marL="1828800" lvl="3" indent="-355600" algn="l">
              <a:spcBef>
                <a:spcPts val="400"/>
              </a:spcBef>
              <a:spcAft>
                <a:spcPts val="0"/>
              </a:spcAft>
              <a:buClr>
                <a:schemeClr val="lt1"/>
              </a:buClr>
              <a:buSzPts val="2000"/>
              <a:buFont typeface="Times New Roman"/>
              <a:buChar char="–"/>
              <a:defRPr sz="2000"/>
            </a:lvl4pPr>
            <a:lvl5pPr marL="2286000" lvl="4" indent="-355600" algn="l">
              <a:spcBef>
                <a:spcPts val="400"/>
              </a:spcBef>
              <a:spcAft>
                <a:spcPts val="0"/>
              </a:spcAft>
              <a:buClr>
                <a:schemeClr val="lt1"/>
              </a:buClr>
              <a:buSzPts val="2000"/>
              <a:buFont typeface="Times New Roman"/>
              <a:buChar char="•"/>
              <a:defRPr sz="2000"/>
            </a:lvl5pPr>
            <a:lvl6pPr marL="2743200" lvl="5" indent="-355600" algn="l">
              <a:spcBef>
                <a:spcPts val="400"/>
              </a:spcBef>
              <a:spcAft>
                <a:spcPts val="0"/>
              </a:spcAft>
              <a:buClr>
                <a:schemeClr val="lt1"/>
              </a:buClr>
              <a:buSzPts val="2000"/>
              <a:buFont typeface="Times New Roman"/>
              <a:buChar char="•"/>
              <a:defRPr sz="2000"/>
            </a:lvl6pPr>
            <a:lvl7pPr marL="3200400" lvl="6" indent="-355600" algn="l">
              <a:spcBef>
                <a:spcPts val="400"/>
              </a:spcBef>
              <a:spcAft>
                <a:spcPts val="0"/>
              </a:spcAft>
              <a:buClr>
                <a:schemeClr val="lt1"/>
              </a:buClr>
              <a:buSzPts val="2000"/>
              <a:buFont typeface="Times New Roman"/>
              <a:buChar char="•"/>
              <a:defRPr sz="2000"/>
            </a:lvl7pPr>
            <a:lvl8pPr marL="3657600" lvl="7" indent="-355600" algn="l">
              <a:spcBef>
                <a:spcPts val="400"/>
              </a:spcBef>
              <a:spcAft>
                <a:spcPts val="0"/>
              </a:spcAft>
              <a:buClr>
                <a:schemeClr val="lt1"/>
              </a:buClr>
              <a:buSzPts val="2000"/>
              <a:buFont typeface="Times New Roman"/>
              <a:buChar char="•"/>
              <a:defRPr sz="2000"/>
            </a:lvl8pPr>
            <a:lvl9pPr marL="4114800" lvl="8" indent="-355600" algn="l">
              <a:spcBef>
                <a:spcPts val="400"/>
              </a:spcBef>
              <a:spcAft>
                <a:spcPts val="0"/>
              </a:spcAft>
              <a:buClr>
                <a:schemeClr val="lt1"/>
              </a:buClr>
              <a:buSzPts val="2000"/>
              <a:buFont typeface="Times New Roman"/>
              <a:buChar char="•"/>
              <a:defRPr sz="2000"/>
            </a:lvl9pPr>
          </a:lstStyle>
          <a:p>
            <a:endParaRPr/>
          </a:p>
        </p:txBody>
      </p:sp>
      <p:sp>
        <p:nvSpPr>
          <p:cNvPr id="688" name="Google Shape;688;p107"/>
          <p:cNvSpPr txBox="1">
            <a:spLocks noGrp="1"/>
          </p:cNvSpPr>
          <p:nvPr>
            <p:ph type="body" idx="2"/>
          </p:nvPr>
        </p:nvSpPr>
        <p:spPr>
          <a:xfrm>
            <a:off x="514355" y="1435123"/>
            <a:ext cx="3384550" cy="4691063"/>
          </a:xfrm>
          <a:prstGeom prst="rect">
            <a:avLst/>
          </a:prstGeom>
          <a:noFill/>
          <a:ln>
            <a:noFill/>
          </a:ln>
        </p:spPr>
        <p:txBody>
          <a:bodyPr spcFirstLastPara="1" wrap="square" lIns="91925" tIns="45950" rIns="91925" bIns="45950" anchor="t" anchorCtr="0">
            <a:noAutofit/>
          </a:bodyPr>
          <a:lstStyle>
            <a:lvl1pPr marL="457200" lvl="0" indent="-228600" algn="l">
              <a:spcBef>
                <a:spcPts val="280"/>
              </a:spcBef>
              <a:spcAft>
                <a:spcPts val="0"/>
              </a:spcAft>
              <a:buClr>
                <a:schemeClr val="lt1"/>
              </a:buClr>
              <a:buSzPts val="1400"/>
              <a:buFont typeface="Times New Roman"/>
              <a:buNone/>
              <a:defRPr sz="1400"/>
            </a:lvl1pPr>
            <a:lvl2pPr marL="914400" lvl="1" indent="-228600" algn="l">
              <a:spcBef>
                <a:spcPts val="240"/>
              </a:spcBef>
              <a:spcAft>
                <a:spcPts val="0"/>
              </a:spcAft>
              <a:buClr>
                <a:schemeClr val="lt1"/>
              </a:buClr>
              <a:buSzPts val="1200"/>
              <a:buFont typeface="Times New Roman"/>
              <a:buNone/>
              <a:defRPr sz="1200"/>
            </a:lvl2pPr>
            <a:lvl3pPr marL="1371600" lvl="2" indent="-228600" algn="l">
              <a:spcBef>
                <a:spcPts val="200"/>
              </a:spcBef>
              <a:spcAft>
                <a:spcPts val="0"/>
              </a:spcAft>
              <a:buClr>
                <a:schemeClr val="lt1"/>
              </a:buClr>
              <a:buSzPts val="1000"/>
              <a:buFont typeface="Times New Roman"/>
              <a:buNone/>
              <a:defRPr sz="1000"/>
            </a:lvl3pPr>
            <a:lvl4pPr marL="1828800" lvl="3" indent="-228600" algn="l">
              <a:spcBef>
                <a:spcPts val="180"/>
              </a:spcBef>
              <a:spcAft>
                <a:spcPts val="0"/>
              </a:spcAft>
              <a:buClr>
                <a:schemeClr val="lt1"/>
              </a:buClr>
              <a:buSzPts val="900"/>
              <a:buFont typeface="Times New Roman"/>
              <a:buNone/>
              <a:defRPr sz="900"/>
            </a:lvl4pPr>
            <a:lvl5pPr marL="2286000" lvl="4" indent="-228600" algn="l">
              <a:spcBef>
                <a:spcPts val="180"/>
              </a:spcBef>
              <a:spcAft>
                <a:spcPts val="0"/>
              </a:spcAft>
              <a:buClr>
                <a:schemeClr val="lt1"/>
              </a:buClr>
              <a:buSzPts val="900"/>
              <a:buFont typeface="Times New Roman"/>
              <a:buNone/>
              <a:defRPr sz="900"/>
            </a:lvl5pPr>
            <a:lvl6pPr marL="2743200" lvl="5" indent="-228600" algn="l">
              <a:spcBef>
                <a:spcPts val="180"/>
              </a:spcBef>
              <a:spcAft>
                <a:spcPts val="0"/>
              </a:spcAft>
              <a:buClr>
                <a:schemeClr val="lt1"/>
              </a:buClr>
              <a:buSzPts val="900"/>
              <a:buFont typeface="Times New Roman"/>
              <a:buNone/>
              <a:defRPr sz="900"/>
            </a:lvl6pPr>
            <a:lvl7pPr marL="3200400" lvl="6" indent="-228600" algn="l">
              <a:spcBef>
                <a:spcPts val="180"/>
              </a:spcBef>
              <a:spcAft>
                <a:spcPts val="0"/>
              </a:spcAft>
              <a:buClr>
                <a:schemeClr val="lt1"/>
              </a:buClr>
              <a:buSzPts val="900"/>
              <a:buFont typeface="Times New Roman"/>
              <a:buNone/>
              <a:defRPr sz="900"/>
            </a:lvl7pPr>
            <a:lvl8pPr marL="3657600" lvl="7" indent="-228600" algn="l">
              <a:spcBef>
                <a:spcPts val="180"/>
              </a:spcBef>
              <a:spcAft>
                <a:spcPts val="0"/>
              </a:spcAft>
              <a:buClr>
                <a:schemeClr val="lt1"/>
              </a:buClr>
              <a:buSzPts val="900"/>
              <a:buFont typeface="Times New Roman"/>
              <a:buNone/>
              <a:defRPr sz="900"/>
            </a:lvl8pPr>
            <a:lvl9pPr marL="4114800" lvl="8" indent="-228600" algn="l">
              <a:spcBef>
                <a:spcPts val="180"/>
              </a:spcBef>
              <a:spcAft>
                <a:spcPts val="0"/>
              </a:spcAft>
              <a:buClr>
                <a:schemeClr val="lt1"/>
              </a:buClr>
              <a:buSzPts val="900"/>
              <a:buFont typeface="Times New Roman"/>
              <a:buNone/>
              <a:defRPr sz="900"/>
            </a:lvl9pPr>
          </a:lstStyle>
          <a:p>
            <a:endParaRPr/>
          </a:p>
        </p:txBody>
      </p:sp>
      <p:sp>
        <p:nvSpPr>
          <p:cNvPr id="689" name="Google Shape;689;p107"/>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0" name="Google Shape;690;p107"/>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1" name="Google Shape;691;p107"/>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92"/>
        <p:cNvGrpSpPr/>
        <p:nvPr/>
      </p:nvGrpSpPr>
      <p:grpSpPr>
        <a:xfrm>
          <a:off x="0" y="0"/>
          <a:ext cx="0" cy="0"/>
          <a:chOff x="0" y="0"/>
          <a:chExt cx="0" cy="0"/>
        </a:xfrm>
      </p:grpSpPr>
      <p:sp>
        <p:nvSpPr>
          <p:cNvPr id="693" name="Google Shape;693;p108"/>
          <p:cNvSpPr txBox="1">
            <a:spLocks noGrp="1"/>
          </p:cNvSpPr>
          <p:nvPr>
            <p:ph type="title"/>
          </p:nvPr>
        </p:nvSpPr>
        <p:spPr>
          <a:xfrm>
            <a:off x="2016125" y="4800602"/>
            <a:ext cx="6172200" cy="566738"/>
          </a:xfrm>
          <a:prstGeom prst="rect">
            <a:avLst/>
          </a:prstGeom>
          <a:noFill/>
          <a:ln>
            <a:noFill/>
          </a:ln>
        </p:spPr>
        <p:txBody>
          <a:bodyPr spcFirstLastPara="1" wrap="square" lIns="91925" tIns="45950" rIns="91925" bIns="4595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94" name="Google Shape;694;p108"/>
          <p:cNvSpPr>
            <a:spLocks noGrp="1"/>
          </p:cNvSpPr>
          <p:nvPr>
            <p:ph type="pic" idx="2"/>
          </p:nvPr>
        </p:nvSpPr>
        <p:spPr>
          <a:xfrm>
            <a:off x="2016125" y="612775"/>
            <a:ext cx="6172200" cy="4114800"/>
          </a:xfrm>
          <a:prstGeom prst="rect">
            <a:avLst/>
          </a:prstGeom>
          <a:noFill/>
          <a:ln>
            <a:noFill/>
          </a:ln>
        </p:spPr>
      </p:sp>
      <p:sp>
        <p:nvSpPr>
          <p:cNvPr id="695" name="Google Shape;695;p108"/>
          <p:cNvSpPr txBox="1">
            <a:spLocks noGrp="1"/>
          </p:cNvSpPr>
          <p:nvPr>
            <p:ph type="body" idx="1"/>
          </p:nvPr>
        </p:nvSpPr>
        <p:spPr>
          <a:xfrm>
            <a:off x="2016125" y="5367340"/>
            <a:ext cx="6172200" cy="804862"/>
          </a:xfrm>
          <a:prstGeom prst="rect">
            <a:avLst/>
          </a:prstGeom>
          <a:noFill/>
          <a:ln>
            <a:noFill/>
          </a:ln>
        </p:spPr>
        <p:txBody>
          <a:bodyPr spcFirstLastPara="1" wrap="square" lIns="91925" tIns="45950" rIns="91925" bIns="45950" anchor="t" anchorCtr="0">
            <a:noAutofit/>
          </a:bodyPr>
          <a:lstStyle>
            <a:lvl1pPr marL="457200" lvl="0" indent="-228600" algn="l">
              <a:spcBef>
                <a:spcPts val="280"/>
              </a:spcBef>
              <a:spcAft>
                <a:spcPts val="0"/>
              </a:spcAft>
              <a:buClr>
                <a:schemeClr val="lt1"/>
              </a:buClr>
              <a:buSzPts val="1400"/>
              <a:buFont typeface="Times New Roman"/>
              <a:buNone/>
              <a:defRPr sz="1400"/>
            </a:lvl1pPr>
            <a:lvl2pPr marL="914400" lvl="1" indent="-228600" algn="l">
              <a:spcBef>
                <a:spcPts val="240"/>
              </a:spcBef>
              <a:spcAft>
                <a:spcPts val="0"/>
              </a:spcAft>
              <a:buClr>
                <a:schemeClr val="lt1"/>
              </a:buClr>
              <a:buSzPts val="1200"/>
              <a:buFont typeface="Times New Roman"/>
              <a:buNone/>
              <a:defRPr sz="1200"/>
            </a:lvl2pPr>
            <a:lvl3pPr marL="1371600" lvl="2" indent="-228600" algn="l">
              <a:spcBef>
                <a:spcPts val="200"/>
              </a:spcBef>
              <a:spcAft>
                <a:spcPts val="0"/>
              </a:spcAft>
              <a:buClr>
                <a:schemeClr val="lt1"/>
              </a:buClr>
              <a:buSzPts val="1000"/>
              <a:buFont typeface="Times New Roman"/>
              <a:buNone/>
              <a:defRPr sz="1000"/>
            </a:lvl3pPr>
            <a:lvl4pPr marL="1828800" lvl="3" indent="-228600" algn="l">
              <a:spcBef>
                <a:spcPts val="180"/>
              </a:spcBef>
              <a:spcAft>
                <a:spcPts val="0"/>
              </a:spcAft>
              <a:buClr>
                <a:schemeClr val="lt1"/>
              </a:buClr>
              <a:buSzPts val="900"/>
              <a:buFont typeface="Times New Roman"/>
              <a:buNone/>
              <a:defRPr sz="900"/>
            </a:lvl4pPr>
            <a:lvl5pPr marL="2286000" lvl="4" indent="-228600" algn="l">
              <a:spcBef>
                <a:spcPts val="180"/>
              </a:spcBef>
              <a:spcAft>
                <a:spcPts val="0"/>
              </a:spcAft>
              <a:buClr>
                <a:schemeClr val="lt1"/>
              </a:buClr>
              <a:buSzPts val="900"/>
              <a:buFont typeface="Times New Roman"/>
              <a:buNone/>
              <a:defRPr sz="900"/>
            </a:lvl5pPr>
            <a:lvl6pPr marL="2743200" lvl="5" indent="-228600" algn="l">
              <a:spcBef>
                <a:spcPts val="180"/>
              </a:spcBef>
              <a:spcAft>
                <a:spcPts val="0"/>
              </a:spcAft>
              <a:buClr>
                <a:schemeClr val="lt1"/>
              </a:buClr>
              <a:buSzPts val="900"/>
              <a:buFont typeface="Times New Roman"/>
              <a:buNone/>
              <a:defRPr sz="900"/>
            </a:lvl6pPr>
            <a:lvl7pPr marL="3200400" lvl="6" indent="-228600" algn="l">
              <a:spcBef>
                <a:spcPts val="180"/>
              </a:spcBef>
              <a:spcAft>
                <a:spcPts val="0"/>
              </a:spcAft>
              <a:buClr>
                <a:schemeClr val="lt1"/>
              </a:buClr>
              <a:buSzPts val="900"/>
              <a:buFont typeface="Times New Roman"/>
              <a:buNone/>
              <a:defRPr sz="900"/>
            </a:lvl7pPr>
            <a:lvl8pPr marL="3657600" lvl="7" indent="-228600" algn="l">
              <a:spcBef>
                <a:spcPts val="180"/>
              </a:spcBef>
              <a:spcAft>
                <a:spcPts val="0"/>
              </a:spcAft>
              <a:buClr>
                <a:schemeClr val="lt1"/>
              </a:buClr>
              <a:buSzPts val="900"/>
              <a:buFont typeface="Times New Roman"/>
              <a:buNone/>
              <a:defRPr sz="900"/>
            </a:lvl8pPr>
            <a:lvl9pPr marL="4114800" lvl="8" indent="-228600" algn="l">
              <a:spcBef>
                <a:spcPts val="180"/>
              </a:spcBef>
              <a:spcAft>
                <a:spcPts val="0"/>
              </a:spcAft>
              <a:buClr>
                <a:schemeClr val="lt1"/>
              </a:buClr>
              <a:buSzPts val="900"/>
              <a:buFont typeface="Times New Roman"/>
              <a:buNone/>
              <a:defRPr sz="900"/>
            </a:lvl9pPr>
          </a:lstStyle>
          <a:p>
            <a:endParaRPr/>
          </a:p>
        </p:txBody>
      </p:sp>
      <p:sp>
        <p:nvSpPr>
          <p:cNvPr id="696" name="Google Shape;696;p108"/>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7" name="Google Shape;697;p108"/>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8" name="Google Shape;698;p108"/>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99"/>
        <p:cNvGrpSpPr/>
        <p:nvPr/>
      </p:nvGrpSpPr>
      <p:grpSpPr>
        <a:xfrm>
          <a:off x="0" y="0"/>
          <a:ext cx="0" cy="0"/>
          <a:chOff x="0" y="0"/>
          <a:chExt cx="0" cy="0"/>
        </a:xfrm>
      </p:grpSpPr>
      <p:sp>
        <p:nvSpPr>
          <p:cNvPr id="700" name="Google Shape;700;p109"/>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01" name="Google Shape;701;p109"/>
          <p:cNvSpPr txBox="1">
            <a:spLocks noGrp="1"/>
          </p:cNvSpPr>
          <p:nvPr>
            <p:ph type="body" idx="1"/>
          </p:nvPr>
        </p:nvSpPr>
        <p:spPr>
          <a:xfrm rot="5400000">
            <a:off x="3076575" y="-333375"/>
            <a:ext cx="4114800" cy="874395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702" name="Google Shape;702;p109"/>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3" name="Google Shape;703;p109"/>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4" name="Google Shape;704;p109"/>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05"/>
        <p:cNvGrpSpPr/>
        <p:nvPr/>
      </p:nvGrpSpPr>
      <p:grpSpPr>
        <a:xfrm>
          <a:off x="0" y="0"/>
          <a:ext cx="0" cy="0"/>
          <a:chOff x="0" y="0"/>
          <a:chExt cx="0" cy="0"/>
        </a:xfrm>
      </p:grpSpPr>
      <p:sp>
        <p:nvSpPr>
          <p:cNvPr id="706" name="Google Shape;706;p110"/>
          <p:cNvSpPr txBox="1">
            <a:spLocks noGrp="1"/>
          </p:cNvSpPr>
          <p:nvPr>
            <p:ph type="title"/>
          </p:nvPr>
        </p:nvSpPr>
        <p:spPr>
          <a:xfrm rot="5400000">
            <a:off x="5678549" y="2259013"/>
            <a:ext cx="5486400" cy="2187575"/>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07" name="Google Shape;707;p110"/>
          <p:cNvSpPr txBox="1">
            <a:spLocks noGrp="1"/>
          </p:cNvSpPr>
          <p:nvPr>
            <p:ph type="body" idx="1"/>
          </p:nvPr>
        </p:nvSpPr>
        <p:spPr>
          <a:xfrm rot="5400000">
            <a:off x="1225550" y="146050"/>
            <a:ext cx="5486400" cy="64135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708" name="Google Shape;708;p110"/>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9" name="Google Shape;709;p110"/>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0" name="Google Shape;710;p110"/>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Content" type="objOnly">
  <p:cSld name="OBJECT_ONLY">
    <p:spTree>
      <p:nvGrpSpPr>
        <p:cNvPr id="1" name="Shape 711"/>
        <p:cNvGrpSpPr/>
        <p:nvPr/>
      </p:nvGrpSpPr>
      <p:grpSpPr>
        <a:xfrm>
          <a:off x="0" y="0"/>
          <a:ext cx="0" cy="0"/>
          <a:chOff x="0" y="0"/>
          <a:chExt cx="0" cy="0"/>
        </a:xfrm>
      </p:grpSpPr>
      <p:sp>
        <p:nvSpPr>
          <p:cNvPr id="712" name="Google Shape;712;p111"/>
          <p:cNvSpPr txBox="1">
            <a:spLocks noGrp="1"/>
          </p:cNvSpPr>
          <p:nvPr>
            <p:ph type="body" idx="1"/>
          </p:nvPr>
        </p:nvSpPr>
        <p:spPr>
          <a:xfrm>
            <a:off x="762060" y="609600"/>
            <a:ext cx="8753475" cy="54864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713" name="Google Shape;713;p111"/>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4" name="Google Shape;714;p111"/>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5" name="Google Shape;715;p111"/>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Clip Art and Text" type="clipArtAndTx">
  <p:cSld name="CLIPART_AND_TEXT">
    <p:spTree>
      <p:nvGrpSpPr>
        <p:cNvPr id="1" name="Shape 716"/>
        <p:cNvGrpSpPr/>
        <p:nvPr/>
      </p:nvGrpSpPr>
      <p:grpSpPr>
        <a:xfrm>
          <a:off x="0" y="0"/>
          <a:ext cx="0" cy="0"/>
          <a:chOff x="0" y="0"/>
          <a:chExt cx="0" cy="0"/>
        </a:xfrm>
      </p:grpSpPr>
      <p:sp>
        <p:nvSpPr>
          <p:cNvPr id="717" name="Google Shape;717;p112"/>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18" name="Google Shape;718;p112"/>
          <p:cNvSpPr>
            <a:spLocks noGrp="1"/>
          </p:cNvSpPr>
          <p:nvPr>
            <p:ph type="clipArt" idx="2"/>
          </p:nvPr>
        </p:nvSpPr>
        <p:spPr>
          <a:xfrm>
            <a:off x="762080" y="1981200"/>
            <a:ext cx="4295775" cy="4114800"/>
          </a:xfrm>
          <a:prstGeom prst="rect">
            <a:avLst/>
          </a:prstGeom>
          <a:noFill/>
          <a:ln>
            <a:noFill/>
          </a:ln>
        </p:spPr>
      </p:sp>
      <p:sp>
        <p:nvSpPr>
          <p:cNvPr id="719" name="Google Shape;719;p112"/>
          <p:cNvSpPr txBox="1">
            <a:spLocks noGrp="1"/>
          </p:cNvSpPr>
          <p:nvPr>
            <p:ph type="body" idx="1"/>
          </p:nvPr>
        </p:nvSpPr>
        <p:spPr>
          <a:xfrm>
            <a:off x="5210242" y="1981200"/>
            <a:ext cx="4295775" cy="41148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720" name="Google Shape;720;p112"/>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1" name="Google Shape;721;p112"/>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2" name="Google Shape;722;p112"/>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and Table" type="tbl">
  <p:cSld name="TABLE">
    <p:spTree>
      <p:nvGrpSpPr>
        <p:cNvPr id="1" name="Shape 723"/>
        <p:cNvGrpSpPr/>
        <p:nvPr/>
      </p:nvGrpSpPr>
      <p:grpSpPr>
        <a:xfrm>
          <a:off x="0" y="0"/>
          <a:ext cx="0" cy="0"/>
          <a:chOff x="0" y="0"/>
          <a:chExt cx="0" cy="0"/>
        </a:xfrm>
      </p:grpSpPr>
      <p:sp>
        <p:nvSpPr>
          <p:cNvPr id="724" name="Google Shape;724;p113"/>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25" name="Google Shape;725;p113"/>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6" name="Google Shape;726;p113"/>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7" name="Google Shape;727;p113"/>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Text and Clip Art" type="txAndClipArt">
  <p:cSld name="TEXT_AND_CLIPART">
    <p:spTree>
      <p:nvGrpSpPr>
        <p:cNvPr id="1" name="Shape 728"/>
        <p:cNvGrpSpPr/>
        <p:nvPr/>
      </p:nvGrpSpPr>
      <p:grpSpPr>
        <a:xfrm>
          <a:off x="0" y="0"/>
          <a:ext cx="0" cy="0"/>
          <a:chOff x="0" y="0"/>
          <a:chExt cx="0" cy="0"/>
        </a:xfrm>
      </p:grpSpPr>
      <p:sp>
        <p:nvSpPr>
          <p:cNvPr id="729" name="Google Shape;729;p114"/>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30" name="Google Shape;730;p114"/>
          <p:cNvSpPr txBox="1">
            <a:spLocks noGrp="1"/>
          </p:cNvSpPr>
          <p:nvPr>
            <p:ph type="body" idx="1"/>
          </p:nvPr>
        </p:nvSpPr>
        <p:spPr>
          <a:xfrm>
            <a:off x="762080" y="1981200"/>
            <a:ext cx="4295775" cy="41148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731" name="Google Shape;731;p114"/>
          <p:cNvSpPr>
            <a:spLocks noGrp="1"/>
          </p:cNvSpPr>
          <p:nvPr>
            <p:ph type="clipArt" idx="2"/>
          </p:nvPr>
        </p:nvSpPr>
        <p:spPr>
          <a:xfrm>
            <a:off x="5210242" y="1981200"/>
            <a:ext cx="4295775" cy="4114800"/>
          </a:xfrm>
          <a:prstGeom prst="rect">
            <a:avLst/>
          </a:prstGeom>
          <a:noFill/>
          <a:ln>
            <a:noFill/>
          </a:ln>
        </p:spPr>
      </p:sp>
      <p:sp>
        <p:nvSpPr>
          <p:cNvPr id="732" name="Google Shape;732;p114"/>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3" name="Google Shape;733;p114"/>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4" name="Google Shape;734;p114"/>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2 Content and Text" type="twoObjAndTx">
  <p:cSld name="TWO_OBJECTS_AND_TEXT">
    <p:spTree>
      <p:nvGrpSpPr>
        <p:cNvPr id="1" name="Shape 735"/>
        <p:cNvGrpSpPr/>
        <p:nvPr/>
      </p:nvGrpSpPr>
      <p:grpSpPr>
        <a:xfrm>
          <a:off x="0" y="0"/>
          <a:ext cx="0" cy="0"/>
          <a:chOff x="0" y="0"/>
          <a:chExt cx="0" cy="0"/>
        </a:xfrm>
      </p:grpSpPr>
      <p:sp>
        <p:nvSpPr>
          <p:cNvPr id="736" name="Google Shape;736;p115"/>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37" name="Google Shape;737;p115"/>
          <p:cNvSpPr txBox="1">
            <a:spLocks noGrp="1"/>
          </p:cNvSpPr>
          <p:nvPr>
            <p:ph type="body" idx="1"/>
          </p:nvPr>
        </p:nvSpPr>
        <p:spPr>
          <a:xfrm>
            <a:off x="762080" y="1981201"/>
            <a:ext cx="4295775" cy="19812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738" name="Google Shape;738;p115"/>
          <p:cNvSpPr txBox="1">
            <a:spLocks noGrp="1"/>
          </p:cNvSpPr>
          <p:nvPr>
            <p:ph type="body" idx="2"/>
          </p:nvPr>
        </p:nvSpPr>
        <p:spPr>
          <a:xfrm>
            <a:off x="762080" y="4114800"/>
            <a:ext cx="4295775" cy="19812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739" name="Google Shape;739;p115"/>
          <p:cNvSpPr txBox="1">
            <a:spLocks noGrp="1"/>
          </p:cNvSpPr>
          <p:nvPr>
            <p:ph type="body" idx="3"/>
          </p:nvPr>
        </p:nvSpPr>
        <p:spPr>
          <a:xfrm>
            <a:off x="5210242" y="1981200"/>
            <a:ext cx="4295775" cy="41148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740" name="Google Shape;740;p115"/>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1" name="Google Shape;741;p115"/>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2" name="Google Shape;742;p115"/>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5678549" y="2259013"/>
            <a:ext cx="5486400" cy="2187575"/>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225550" y="146050"/>
            <a:ext cx="5486400" cy="64135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77" name="Google Shape;77;p12"/>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49"/>
        <p:cNvGrpSpPr/>
        <p:nvPr/>
      </p:nvGrpSpPr>
      <p:grpSpPr>
        <a:xfrm>
          <a:off x="0" y="0"/>
          <a:ext cx="0" cy="0"/>
          <a:chOff x="0" y="0"/>
          <a:chExt cx="0" cy="0"/>
        </a:xfrm>
      </p:grpSpPr>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750"/>
        <p:cNvGrpSpPr/>
        <p:nvPr/>
      </p:nvGrpSpPr>
      <p:grpSpPr>
        <a:xfrm>
          <a:off x="0" y="0"/>
          <a:ext cx="0" cy="0"/>
          <a:chOff x="0" y="0"/>
          <a:chExt cx="0" cy="0"/>
        </a:xfrm>
      </p:grpSpPr>
      <p:pic>
        <p:nvPicPr>
          <p:cNvPr id="751" name="Google Shape;751;p118"/>
          <p:cNvPicPr preferRelativeResize="0"/>
          <p:nvPr/>
        </p:nvPicPr>
        <p:blipFill rotWithShape="1">
          <a:blip r:embed="rId2">
            <a:alphaModFix/>
          </a:blip>
          <a:srcRect/>
          <a:stretch/>
        </p:blipFill>
        <p:spPr>
          <a:xfrm flipH="1">
            <a:off x="-1" y="1"/>
            <a:ext cx="10287000" cy="6858000"/>
          </a:xfrm>
          <a:prstGeom prst="rect">
            <a:avLst/>
          </a:prstGeom>
          <a:noFill/>
          <a:ln>
            <a:noFill/>
          </a:ln>
        </p:spPr>
      </p:pic>
      <p:sp>
        <p:nvSpPr>
          <p:cNvPr id="752" name="Google Shape;752;p118"/>
          <p:cNvSpPr txBox="1">
            <a:spLocks noGrp="1"/>
          </p:cNvSpPr>
          <p:nvPr>
            <p:ph type="ctrTitle"/>
          </p:nvPr>
        </p:nvSpPr>
        <p:spPr>
          <a:xfrm>
            <a:off x="514350" y="914401"/>
            <a:ext cx="7068399" cy="1921621"/>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595959"/>
              </a:buClr>
              <a:buSzPts val="4800"/>
              <a:buFont typeface="Arial"/>
              <a:buNone/>
              <a:defRPr sz="4800" b="1">
                <a:solidFill>
                  <a:srgbClr val="59595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3" name="Google Shape;753;p118"/>
          <p:cNvSpPr txBox="1">
            <a:spLocks noGrp="1"/>
          </p:cNvSpPr>
          <p:nvPr>
            <p:ph type="subTitle" idx="1"/>
          </p:nvPr>
        </p:nvSpPr>
        <p:spPr>
          <a:xfrm>
            <a:off x="514350" y="2743200"/>
            <a:ext cx="7200900" cy="1752600"/>
          </a:xfrm>
          <a:prstGeom prst="rect">
            <a:avLst/>
          </a:prstGeom>
          <a:noFill/>
          <a:ln>
            <a:noFill/>
          </a:ln>
        </p:spPr>
        <p:txBody>
          <a:bodyPr spcFirstLastPara="1" wrap="square" lIns="91425" tIns="45700" rIns="91425" bIns="45700" anchor="t" anchorCtr="0">
            <a:normAutofit/>
          </a:bodyPr>
          <a:lstStyle>
            <a:lvl1pPr lvl="0" algn="l">
              <a:spcBef>
                <a:spcPts val="1200"/>
              </a:spcBef>
              <a:spcAft>
                <a:spcPts val="0"/>
              </a:spcAft>
              <a:buClr>
                <a:srgbClr val="595959"/>
              </a:buClr>
              <a:buSzPts val="2400"/>
              <a:buNone/>
              <a:defRPr sz="2400">
                <a:solidFill>
                  <a:srgbClr val="595959"/>
                </a:solidFill>
              </a:defRPr>
            </a:lvl1pPr>
            <a:lvl2pPr lvl="1" algn="ctr">
              <a:spcBef>
                <a:spcPts val="400"/>
              </a:spcBef>
              <a:spcAft>
                <a:spcPts val="0"/>
              </a:spcAft>
              <a:buClr>
                <a:srgbClr val="888888"/>
              </a:buClr>
              <a:buSzPts val="2000"/>
              <a:buNone/>
              <a:defRPr>
                <a:solidFill>
                  <a:srgbClr val="888888"/>
                </a:solidFill>
              </a:defRPr>
            </a:lvl2pPr>
            <a:lvl3pPr lvl="2" algn="ctr">
              <a:spcBef>
                <a:spcPts val="400"/>
              </a:spcBef>
              <a:spcAft>
                <a:spcPts val="0"/>
              </a:spcAft>
              <a:buClr>
                <a:srgbClr val="888888"/>
              </a:buClr>
              <a:buSzPts val="20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54"/>
        <p:cNvGrpSpPr/>
        <p:nvPr/>
      </p:nvGrpSpPr>
      <p:grpSpPr>
        <a:xfrm>
          <a:off x="0" y="0"/>
          <a:ext cx="0" cy="0"/>
          <a:chOff x="0" y="0"/>
          <a:chExt cx="0" cy="0"/>
        </a:xfrm>
      </p:grpSpPr>
      <p:sp>
        <p:nvSpPr>
          <p:cNvPr id="755" name="Google Shape;755;p119"/>
          <p:cNvSpPr txBox="1">
            <a:spLocks noGrp="1"/>
          </p:cNvSpPr>
          <p:nvPr>
            <p:ph type="title"/>
          </p:nvPr>
        </p:nvSpPr>
        <p:spPr>
          <a:xfrm>
            <a:off x="519077" y="462636"/>
            <a:ext cx="8893558" cy="686013"/>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59595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6" name="Google Shape;756;p119"/>
          <p:cNvSpPr txBox="1">
            <a:spLocks noGrp="1"/>
          </p:cNvSpPr>
          <p:nvPr>
            <p:ph type="body" idx="1"/>
          </p:nvPr>
        </p:nvSpPr>
        <p:spPr>
          <a:xfrm>
            <a:off x="519077" y="1298448"/>
            <a:ext cx="8893558" cy="4370704"/>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7" name="Google Shape;757;p119"/>
          <p:cNvSpPr txBox="1">
            <a:spLocks noGrp="1"/>
          </p:cNvSpPr>
          <p:nvPr>
            <p:ph type="dt" idx="10"/>
          </p:nvPr>
        </p:nvSpPr>
        <p:spPr>
          <a:xfrm>
            <a:off x="519076" y="6535805"/>
            <a:ext cx="2400300" cy="27127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Section Header">
  <p:cSld name="Section Header">
    <p:bg>
      <p:bgPr>
        <a:solidFill>
          <a:schemeClr val="lt1">
            <a:alpha val="0"/>
          </a:schemeClr>
        </a:solidFill>
        <a:effectLst/>
      </p:bgPr>
    </p:bg>
    <p:spTree>
      <p:nvGrpSpPr>
        <p:cNvPr id="1" name="Shape 758"/>
        <p:cNvGrpSpPr/>
        <p:nvPr/>
      </p:nvGrpSpPr>
      <p:grpSpPr>
        <a:xfrm>
          <a:off x="0" y="0"/>
          <a:ext cx="0" cy="0"/>
          <a:chOff x="0" y="0"/>
          <a:chExt cx="0" cy="0"/>
        </a:xfrm>
      </p:grpSpPr>
      <p:pic>
        <p:nvPicPr>
          <p:cNvPr id="759" name="Google Shape;759;p120"/>
          <p:cNvPicPr preferRelativeResize="0"/>
          <p:nvPr/>
        </p:nvPicPr>
        <p:blipFill rotWithShape="1">
          <a:blip r:embed="rId2">
            <a:alphaModFix/>
          </a:blip>
          <a:srcRect/>
          <a:stretch/>
        </p:blipFill>
        <p:spPr>
          <a:xfrm flipH="1">
            <a:off x="-1" y="1"/>
            <a:ext cx="10287000" cy="6858000"/>
          </a:xfrm>
          <a:prstGeom prst="rect">
            <a:avLst/>
          </a:prstGeom>
          <a:noFill/>
          <a:ln>
            <a:noFill/>
          </a:ln>
        </p:spPr>
      </p:pic>
      <p:sp>
        <p:nvSpPr>
          <p:cNvPr id="760" name="Google Shape;760;p120"/>
          <p:cNvSpPr/>
          <p:nvPr/>
        </p:nvSpPr>
        <p:spPr>
          <a:xfrm>
            <a:off x="-1" y="2"/>
            <a:ext cx="10286999" cy="6857999"/>
          </a:xfrm>
          <a:prstGeom prst="rect">
            <a:avLst/>
          </a:prstGeom>
          <a:solidFill>
            <a:schemeClr val="lt1">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rgbClr val="FFFFFF"/>
              </a:solidFill>
              <a:latin typeface="Times New Roman"/>
              <a:ea typeface="Times New Roman"/>
              <a:cs typeface="Times New Roman"/>
              <a:sym typeface="Times New Roman"/>
            </a:endParaRPr>
          </a:p>
        </p:txBody>
      </p:sp>
      <p:sp>
        <p:nvSpPr>
          <p:cNvPr id="761" name="Google Shape;761;p120"/>
          <p:cNvSpPr/>
          <p:nvPr/>
        </p:nvSpPr>
        <p:spPr>
          <a:xfrm>
            <a:off x="0" y="4264211"/>
            <a:ext cx="10287000" cy="1121525"/>
          </a:xfrm>
          <a:prstGeom prst="rect">
            <a:avLst/>
          </a:prstGeom>
          <a:gradFill>
            <a:gsLst>
              <a:gs pos="0">
                <a:srgbClr val="006325">
                  <a:alpha val="80000"/>
                </a:srgbClr>
              </a:gs>
              <a:gs pos="100000">
                <a:srgbClr val="00A94F"/>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rgbClr val="FFFFFF"/>
              </a:solidFill>
              <a:latin typeface="Times New Roman"/>
              <a:ea typeface="Times New Roman"/>
              <a:cs typeface="Times New Roman"/>
              <a:sym typeface="Times New Roman"/>
            </a:endParaRPr>
          </a:p>
        </p:txBody>
      </p:sp>
      <p:sp>
        <p:nvSpPr>
          <p:cNvPr id="762" name="Google Shape;762;p120"/>
          <p:cNvSpPr txBox="1">
            <a:spLocks noGrp="1"/>
          </p:cNvSpPr>
          <p:nvPr>
            <p:ph type="title"/>
          </p:nvPr>
        </p:nvSpPr>
        <p:spPr>
          <a:xfrm>
            <a:off x="770547" y="4264211"/>
            <a:ext cx="8786005" cy="1121525"/>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3600"/>
              <a:buFont typeface="Arial"/>
              <a:buNone/>
              <a:defRPr sz="3600" b="0"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3" name="Google Shape;763;p120"/>
          <p:cNvSpPr txBox="1">
            <a:spLocks noGrp="1"/>
          </p:cNvSpPr>
          <p:nvPr>
            <p:ph type="dt" idx="10"/>
          </p:nvPr>
        </p:nvSpPr>
        <p:spPr>
          <a:xfrm>
            <a:off x="519076" y="6535805"/>
            <a:ext cx="2400300" cy="27127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764" name="Google Shape;764;p120"/>
          <p:cNvPicPr preferRelativeResize="0"/>
          <p:nvPr/>
        </p:nvPicPr>
        <p:blipFill rotWithShape="1">
          <a:blip r:embed="rId3">
            <a:alphaModFix/>
          </a:blip>
          <a:srcRect/>
          <a:stretch/>
        </p:blipFill>
        <p:spPr>
          <a:xfrm>
            <a:off x="8293844" y="6506649"/>
            <a:ext cx="1752638" cy="18311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61"/>
                                        </p:tgtEl>
                                        <p:attrNameLst>
                                          <p:attrName>style.visibility</p:attrName>
                                        </p:attrNameLst>
                                      </p:cBhvr>
                                      <p:to>
                                        <p:strVal val="visible"/>
                                      </p:to>
                                    </p:set>
                                    <p:animEffect transition="in" filter="fade">
                                      <p:cBhvr>
                                        <p:cTn id="7" dur="500"/>
                                        <p:tgtEl>
                                          <p:spTgt spid="761"/>
                                        </p:tgtEl>
                                      </p:cBhvr>
                                    </p:animEffect>
                                  </p:childTnLst>
                                </p:cTn>
                              </p:par>
                              <p:par>
                                <p:cTn id="8" presetID="10" presetClass="entr" presetSubtype="0" fill="hold" nodeType="withEffect">
                                  <p:stCondLst>
                                    <p:cond delay="500"/>
                                  </p:stCondLst>
                                  <p:childTnLst>
                                    <p:set>
                                      <p:cBhvr>
                                        <p:cTn id="9" dur="1" fill="hold">
                                          <p:stCondLst>
                                            <p:cond delay="0"/>
                                          </p:stCondLst>
                                        </p:cTn>
                                        <p:tgtEl>
                                          <p:spTgt spid="762"/>
                                        </p:tgtEl>
                                        <p:attrNameLst>
                                          <p:attrName>style.visibility</p:attrName>
                                        </p:attrNameLst>
                                      </p:cBhvr>
                                      <p:to>
                                        <p:strVal val="visible"/>
                                      </p:to>
                                    </p:set>
                                    <p:animEffect transition="in" filter="fade">
                                      <p:cBhvr>
                                        <p:cTn id="10" dur="500"/>
                                        <p:tgtEl>
                                          <p:spTgt spid="7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65"/>
        <p:cNvGrpSpPr/>
        <p:nvPr/>
      </p:nvGrpSpPr>
      <p:grpSpPr>
        <a:xfrm>
          <a:off x="0" y="0"/>
          <a:ext cx="0" cy="0"/>
          <a:chOff x="0" y="0"/>
          <a:chExt cx="0" cy="0"/>
        </a:xfrm>
      </p:grpSpPr>
      <p:sp>
        <p:nvSpPr>
          <p:cNvPr id="766" name="Google Shape;766;p121"/>
          <p:cNvSpPr txBox="1">
            <a:spLocks noGrp="1"/>
          </p:cNvSpPr>
          <p:nvPr>
            <p:ph type="title"/>
          </p:nvPr>
        </p:nvSpPr>
        <p:spPr>
          <a:xfrm>
            <a:off x="519077" y="462636"/>
            <a:ext cx="8893558" cy="686013"/>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59595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7" name="Google Shape;767;p121"/>
          <p:cNvSpPr txBox="1">
            <a:spLocks noGrp="1"/>
          </p:cNvSpPr>
          <p:nvPr>
            <p:ph type="body" idx="1"/>
          </p:nvPr>
        </p:nvSpPr>
        <p:spPr>
          <a:xfrm>
            <a:off x="637581" y="1301750"/>
            <a:ext cx="4437494" cy="4370704"/>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68" name="Google Shape;768;p121"/>
          <p:cNvSpPr txBox="1">
            <a:spLocks noGrp="1"/>
          </p:cNvSpPr>
          <p:nvPr>
            <p:ph type="body" idx="2"/>
          </p:nvPr>
        </p:nvSpPr>
        <p:spPr>
          <a:xfrm>
            <a:off x="5229225" y="1301750"/>
            <a:ext cx="4543425" cy="4370704"/>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69" name="Google Shape;769;p121"/>
          <p:cNvSpPr txBox="1">
            <a:spLocks noGrp="1"/>
          </p:cNvSpPr>
          <p:nvPr>
            <p:ph type="dt" idx="10"/>
          </p:nvPr>
        </p:nvSpPr>
        <p:spPr>
          <a:xfrm>
            <a:off x="519076" y="6535805"/>
            <a:ext cx="2400300" cy="27127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70"/>
        <p:cNvGrpSpPr/>
        <p:nvPr/>
      </p:nvGrpSpPr>
      <p:grpSpPr>
        <a:xfrm>
          <a:off x="0" y="0"/>
          <a:ext cx="0" cy="0"/>
          <a:chOff x="0" y="0"/>
          <a:chExt cx="0" cy="0"/>
        </a:xfrm>
      </p:grpSpPr>
      <p:sp>
        <p:nvSpPr>
          <p:cNvPr id="771" name="Google Shape;771;p122"/>
          <p:cNvSpPr txBox="1">
            <a:spLocks noGrp="1"/>
          </p:cNvSpPr>
          <p:nvPr>
            <p:ph type="title"/>
          </p:nvPr>
        </p:nvSpPr>
        <p:spPr>
          <a:xfrm>
            <a:off x="519077" y="462636"/>
            <a:ext cx="8893558" cy="686013"/>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595959"/>
              </a:buClr>
              <a:buSzPts val="30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2" name="Google Shape;772;p122"/>
          <p:cNvSpPr txBox="1">
            <a:spLocks noGrp="1"/>
          </p:cNvSpPr>
          <p:nvPr>
            <p:ph type="body" idx="1"/>
          </p:nvPr>
        </p:nvSpPr>
        <p:spPr>
          <a:xfrm>
            <a:off x="637581" y="1754469"/>
            <a:ext cx="4505920"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773" name="Google Shape;773;p122"/>
          <p:cNvSpPr txBox="1">
            <a:spLocks noGrp="1"/>
          </p:cNvSpPr>
          <p:nvPr>
            <p:ph type="body" idx="2"/>
          </p:nvPr>
        </p:nvSpPr>
        <p:spPr>
          <a:xfrm>
            <a:off x="637581" y="2394231"/>
            <a:ext cx="4505920"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774" name="Google Shape;774;p122"/>
          <p:cNvSpPr txBox="1">
            <a:spLocks noGrp="1"/>
          </p:cNvSpPr>
          <p:nvPr>
            <p:ph type="body" idx="3"/>
          </p:nvPr>
        </p:nvSpPr>
        <p:spPr>
          <a:xfrm>
            <a:off x="5225654" y="1754469"/>
            <a:ext cx="4546997"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775" name="Google Shape;775;p122"/>
          <p:cNvSpPr txBox="1">
            <a:spLocks noGrp="1"/>
          </p:cNvSpPr>
          <p:nvPr>
            <p:ph type="body" idx="4"/>
          </p:nvPr>
        </p:nvSpPr>
        <p:spPr>
          <a:xfrm>
            <a:off x="5225654" y="2394231"/>
            <a:ext cx="4546997"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776" name="Google Shape;776;p122"/>
          <p:cNvSpPr txBox="1">
            <a:spLocks noGrp="1"/>
          </p:cNvSpPr>
          <p:nvPr>
            <p:ph type="dt" idx="10"/>
          </p:nvPr>
        </p:nvSpPr>
        <p:spPr>
          <a:xfrm>
            <a:off x="519076" y="6535805"/>
            <a:ext cx="2400300" cy="27127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77"/>
        <p:cNvGrpSpPr/>
        <p:nvPr/>
      </p:nvGrpSpPr>
      <p:grpSpPr>
        <a:xfrm>
          <a:off x="0" y="0"/>
          <a:ext cx="0" cy="0"/>
          <a:chOff x="0" y="0"/>
          <a:chExt cx="0" cy="0"/>
        </a:xfrm>
      </p:grpSpPr>
      <p:sp>
        <p:nvSpPr>
          <p:cNvPr id="778" name="Google Shape;778;p123"/>
          <p:cNvSpPr txBox="1">
            <a:spLocks noGrp="1"/>
          </p:cNvSpPr>
          <p:nvPr>
            <p:ph type="title"/>
          </p:nvPr>
        </p:nvSpPr>
        <p:spPr>
          <a:xfrm>
            <a:off x="519077" y="462636"/>
            <a:ext cx="8893558" cy="686013"/>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59595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9" name="Google Shape;779;p123"/>
          <p:cNvSpPr txBox="1">
            <a:spLocks noGrp="1"/>
          </p:cNvSpPr>
          <p:nvPr>
            <p:ph type="dt" idx="10"/>
          </p:nvPr>
        </p:nvSpPr>
        <p:spPr>
          <a:xfrm>
            <a:off x="519076" y="6535805"/>
            <a:ext cx="2400300" cy="27127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780"/>
        <p:cNvGrpSpPr/>
        <p:nvPr/>
      </p:nvGrpSpPr>
      <p:grpSpPr>
        <a:xfrm>
          <a:off x="0" y="0"/>
          <a:ext cx="0" cy="0"/>
          <a:chOff x="0" y="0"/>
          <a:chExt cx="0" cy="0"/>
        </a:xfrm>
      </p:grpSpPr>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87"/>
        <p:cNvGrpSpPr/>
        <p:nvPr/>
      </p:nvGrpSpPr>
      <p:grpSpPr>
        <a:xfrm>
          <a:off x="0" y="0"/>
          <a:ext cx="0" cy="0"/>
          <a:chOff x="0" y="0"/>
          <a:chExt cx="0" cy="0"/>
        </a:xfrm>
      </p:grpSpPr>
      <p:sp>
        <p:nvSpPr>
          <p:cNvPr id="788" name="Google Shape;788;p126"/>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9" name="Google Shape;789;p126"/>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0" name="Google Shape;790;p126"/>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91"/>
        <p:cNvGrpSpPr/>
        <p:nvPr/>
      </p:nvGrpSpPr>
      <p:grpSpPr>
        <a:xfrm>
          <a:off x="0" y="0"/>
          <a:ext cx="0" cy="0"/>
          <a:chOff x="0" y="0"/>
          <a:chExt cx="0" cy="0"/>
        </a:xfrm>
      </p:grpSpPr>
      <p:sp>
        <p:nvSpPr>
          <p:cNvPr id="792" name="Google Shape;792;p127"/>
          <p:cNvSpPr txBox="1">
            <a:spLocks noGrp="1"/>
          </p:cNvSpPr>
          <p:nvPr>
            <p:ph type="ctrTitle"/>
          </p:nvPr>
        </p:nvSpPr>
        <p:spPr>
          <a:xfrm>
            <a:off x="771527" y="2130551"/>
            <a:ext cx="8743950" cy="1470025"/>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93" name="Google Shape;793;p127"/>
          <p:cNvSpPr txBox="1">
            <a:spLocks noGrp="1"/>
          </p:cNvSpPr>
          <p:nvPr>
            <p:ph type="subTitle" idx="1"/>
          </p:nvPr>
        </p:nvSpPr>
        <p:spPr>
          <a:xfrm>
            <a:off x="1543050" y="3886200"/>
            <a:ext cx="7200900" cy="1752600"/>
          </a:xfrm>
          <a:prstGeom prst="rect">
            <a:avLst/>
          </a:prstGeom>
          <a:noFill/>
          <a:ln>
            <a:noFill/>
          </a:ln>
        </p:spPr>
        <p:txBody>
          <a:bodyPr spcFirstLastPara="1" wrap="square" lIns="91925" tIns="45950" rIns="91925" bIns="45950" anchor="t" anchorCtr="0">
            <a:noAutofit/>
          </a:bodyPr>
          <a:lstStyle>
            <a:lvl1pPr lvl="0" algn="ctr">
              <a:spcBef>
                <a:spcPts val="880"/>
              </a:spcBef>
              <a:spcAft>
                <a:spcPts val="0"/>
              </a:spcAft>
              <a:buClr>
                <a:schemeClr val="lt1"/>
              </a:buClr>
              <a:buSzPts val="4400"/>
              <a:buFont typeface="Times New Roman"/>
              <a:buNone/>
              <a:defRPr/>
            </a:lvl1pPr>
            <a:lvl2pPr lvl="1" algn="ctr">
              <a:spcBef>
                <a:spcPts val="720"/>
              </a:spcBef>
              <a:spcAft>
                <a:spcPts val="0"/>
              </a:spcAft>
              <a:buClr>
                <a:schemeClr val="lt1"/>
              </a:buClr>
              <a:buSzPts val="3600"/>
              <a:buFont typeface="Times New Roman"/>
              <a:buNone/>
              <a:defRPr/>
            </a:lvl2pPr>
            <a:lvl3pPr lvl="2" algn="ctr">
              <a:spcBef>
                <a:spcPts val="480"/>
              </a:spcBef>
              <a:spcAft>
                <a:spcPts val="0"/>
              </a:spcAft>
              <a:buClr>
                <a:schemeClr val="lt1"/>
              </a:buClr>
              <a:buSzPts val="2400"/>
              <a:buFont typeface="Times New Roman"/>
              <a:buNone/>
              <a:defRPr/>
            </a:lvl3pPr>
            <a:lvl4pPr lvl="3" algn="ctr">
              <a:spcBef>
                <a:spcPts val="400"/>
              </a:spcBef>
              <a:spcAft>
                <a:spcPts val="0"/>
              </a:spcAft>
              <a:buClr>
                <a:schemeClr val="lt1"/>
              </a:buClr>
              <a:buSzPts val="2000"/>
              <a:buFont typeface="Times New Roman"/>
              <a:buNone/>
              <a:defRPr/>
            </a:lvl4pPr>
            <a:lvl5pPr lvl="4" algn="ctr">
              <a:spcBef>
                <a:spcPts val="400"/>
              </a:spcBef>
              <a:spcAft>
                <a:spcPts val="0"/>
              </a:spcAft>
              <a:buClr>
                <a:schemeClr val="lt1"/>
              </a:buClr>
              <a:buSzPts val="2000"/>
              <a:buFont typeface="Times New Roman"/>
              <a:buNone/>
              <a:defRPr/>
            </a:lvl5pPr>
            <a:lvl6pPr lvl="5" algn="ctr">
              <a:spcBef>
                <a:spcPts val="400"/>
              </a:spcBef>
              <a:spcAft>
                <a:spcPts val="0"/>
              </a:spcAft>
              <a:buClr>
                <a:schemeClr val="lt1"/>
              </a:buClr>
              <a:buSzPts val="2000"/>
              <a:buFont typeface="Times New Roman"/>
              <a:buNone/>
              <a:defRPr/>
            </a:lvl6pPr>
            <a:lvl7pPr lvl="6" algn="ctr">
              <a:spcBef>
                <a:spcPts val="400"/>
              </a:spcBef>
              <a:spcAft>
                <a:spcPts val="0"/>
              </a:spcAft>
              <a:buClr>
                <a:schemeClr val="lt1"/>
              </a:buClr>
              <a:buSzPts val="2000"/>
              <a:buFont typeface="Times New Roman"/>
              <a:buNone/>
              <a:defRPr/>
            </a:lvl7pPr>
            <a:lvl8pPr lvl="7" algn="ctr">
              <a:spcBef>
                <a:spcPts val="400"/>
              </a:spcBef>
              <a:spcAft>
                <a:spcPts val="0"/>
              </a:spcAft>
              <a:buClr>
                <a:schemeClr val="lt1"/>
              </a:buClr>
              <a:buSzPts val="2000"/>
              <a:buFont typeface="Times New Roman"/>
              <a:buNone/>
              <a:defRPr/>
            </a:lvl8pPr>
            <a:lvl9pPr lvl="8" algn="ctr">
              <a:spcBef>
                <a:spcPts val="400"/>
              </a:spcBef>
              <a:spcAft>
                <a:spcPts val="0"/>
              </a:spcAft>
              <a:buClr>
                <a:schemeClr val="lt1"/>
              </a:buClr>
              <a:buSzPts val="2000"/>
              <a:buFont typeface="Times New Roman"/>
              <a:buNone/>
              <a:defRPr/>
            </a:lvl9pPr>
          </a:lstStyle>
          <a:p>
            <a:endParaRPr/>
          </a:p>
        </p:txBody>
      </p:sp>
      <p:sp>
        <p:nvSpPr>
          <p:cNvPr id="794" name="Google Shape;794;p127"/>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5" name="Google Shape;795;p127"/>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6" name="Google Shape;796;p127"/>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type="objOnly">
  <p:cSld name="OBJECT_ONLY">
    <p:spTree>
      <p:nvGrpSpPr>
        <p:cNvPr id="1" name="Shape 80"/>
        <p:cNvGrpSpPr/>
        <p:nvPr/>
      </p:nvGrpSpPr>
      <p:grpSpPr>
        <a:xfrm>
          <a:off x="0" y="0"/>
          <a:ext cx="0" cy="0"/>
          <a:chOff x="0" y="0"/>
          <a:chExt cx="0" cy="0"/>
        </a:xfrm>
      </p:grpSpPr>
      <p:sp>
        <p:nvSpPr>
          <p:cNvPr id="81" name="Google Shape;81;p13"/>
          <p:cNvSpPr txBox="1">
            <a:spLocks noGrp="1"/>
          </p:cNvSpPr>
          <p:nvPr>
            <p:ph type="body" idx="1"/>
          </p:nvPr>
        </p:nvSpPr>
        <p:spPr>
          <a:xfrm>
            <a:off x="762060" y="609600"/>
            <a:ext cx="8753475" cy="54864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82" name="Google Shape;82;p13"/>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3"/>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3"/>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97"/>
        <p:cNvGrpSpPr/>
        <p:nvPr/>
      </p:nvGrpSpPr>
      <p:grpSpPr>
        <a:xfrm>
          <a:off x="0" y="0"/>
          <a:ext cx="0" cy="0"/>
          <a:chOff x="0" y="0"/>
          <a:chExt cx="0" cy="0"/>
        </a:xfrm>
      </p:grpSpPr>
      <p:sp>
        <p:nvSpPr>
          <p:cNvPr id="798" name="Google Shape;798;p128"/>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99" name="Google Shape;799;p128"/>
          <p:cNvSpPr txBox="1">
            <a:spLocks noGrp="1"/>
          </p:cNvSpPr>
          <p:nvPr>
            <p:ph type="body" idx="1"/>
          </p:nvPr>
        </p:nvSpPr>
        <p:spPr>
          <a:xfrm>
            <a:off x="762000" y="1981200"/>
            <a:ext cx="8743950" cy="41148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800" name="Google Shape;800;p128"/>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1" name="Google Shape;801;p128"/>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2" name="Google Shape;802;p128"/>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03"/>
        <p:cNvGrpSpPr/>
        <p:nvPr/>
      </p:nvGrpSpPr>
      <p:grpSpPr>
        <a:xfrm>
          <a:off x="0" y="0"/>
          <a:ext cx="0" cy="0"/>
          <a:chOff x="0" y="0"/>
          <a:chExt cx="0" cy="0"/>
        </a:xfrm>
      </p:grpSpPr>
      <p:sp>
        <p:nvSpPr>
          <p:cNvPr id="804" name="Google Shape;804;p129"/>
          <p:cNvSpPr txBox="1">
            <a:spLocks noGrp="1"/>
          </p:cNvSpPr>
          <p:nvPr>
            <p:ph type="title"/>
          </p:nvPr>
        </p:nvSpPr>
        <p:spPr>
          <a:xfrm>
            <a:off x="812800" y="4407026"/>
            <a:ext cx="8743950" cy="1362075"/>
          </a:xfrm>
          <a:prstGeom prst="rect">
            <a:avLst/>
          </a:prstGeom>
          <a:noFill/>
          <a:ln>
            <a:noFill/>
          </a:ln>
        </p:spPr>
        <p:txBody>
          <a:bodyPr spcFirstLastPara="1" wrap="square" lIns="91925" tIns="45950" rIns="91925" bIns="4595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05" name="Google Shape;805;p129"/>
          <p:cNvSpPr txBox="1">
            <a:spLocks noGrp="1"/>
          </p:cNvSpPr>
          <p:nvPr>
            <p:ph type="body" idx="1"/>
          </p:nvPr>
        </p:nvSpPr>
        <p:spPr>
          <a:xfrm>
            <a:off x="812800" y="2906713"/>
            <a:ext cx="8743950" cy="1500187"/>
          </a:xfrm>
          <a:prstGeom prst="rect">
            <a:avLst/>
          </a:prstGeom>
          <a:noFill/>
          <a:ln>
            <a:noFill/>
          </a:ln>
        </p:spPr>
        <p:txBody>
          <a:bodyPr spcFirstLastPara="1" wrap="square" lIns="91925" tIns="45950" rIns="91925" bIns="45950" anchor="b" anchorCtr="0">
            <a:noAutofit/>
          </a:bodyPr>
          <a:lstStyle>
            <a:lvl1pPr marL="457200" lvl="0" indent="-228600" algn="l">
              <a:spcBef>
                <a:spcPts val="400"/>
              </a:spcBef>
              <a:spcAft>
                <a:spcPts val="0"/>
              </a:spcAft>
              <a:buClr>
                <a:schemeClr val="lt1"/>
              </a:buClr>
              <a:buSzPts val="2000"/>
              <a:buFont typeface="Times New Roman"/>
              <a:buNone/>
              <a:defRPr sz="2000"/>
            </a:lvl1pPr>
            <a:lvl2pPr marL="914400" lvl="1" indent="-228600" algn="l">
              <a:spcBef>
                <a:spcPts val="360"/>
              </a:spcBef>
              <a:spcAft>
                <a:spcPts val="0"/>
              </a:spcAft>
              <a:buClr>
                <a:schemeClr val="lt1"/>
              </a:buClr>
              <a:buSzPts val="1800"/>
              <a:buFont typeface="Times New Roman"/>
              <a:buNone/>
              <a:defRPr sz="1800"/>
            </a:lvl2pPr>
            <a:lvl3pPr marL="1371600" lvl="2" indent="-228600" algn="l">
              <a:spcBef>
                <a:spcPts val="320"/>
              </a:spcBef>
              <a:spcAft>
                <a:spcPts val="0"/>
              </a:spcAft>
              <a:buClr>
                <a:schemeClr val="lt1"/>
              </a:buClr>
              <a:buSzPts val="1600"/>
              <a:buFont typeface="Times New Roman"/>
              <a:buNone/>
              <a:defRPr sz="1600"/>
            </a:lvl3pPr>
            <a:lvl4pPr marL="1828800" lvl="3" indent="-228600" algn="l">
              <a:spcBef>
                <a:spcPts val="280"/>
              </a:spcBef>
              <a:spcAft>
                <a:spcPts val="0"/>
              </a:spcAft>
              <a:buClr>
                <a:schemeClr val="lt1"/>
              </a:buClr>
              <a:buSzPts val="1400"/>
              <a:buFont typeface="Times New Roman"/>
              <a:buNone/>
              <a:defRPr sz="1400"/>
            </a:lvl4pPr>
            <a:lvl5pPr marL="2286000" lvl="4" indent="-228600" algn="l">
              <a:spcBef>
                <a:spcPts val="280"/>
              </a:spcBef>
              <a:spcAft>
                <a:spcPts val="0"/>
              </a:spcAft>
              <a:buClr>
                <a:schemeClr val="lt1"/>
              </a:buClr>
              <a:buSzPts val="1400"/>
              <a:buFont typeface="Times New Roman"/>
              <a:buNone/>
              <a:defRPr sz="1400"/>
            </a:lvl5pPr>
            <a:lvl6pPr marL="2743200" lvl="5" indent="-228600" algn="l">
              <a:spcBef>
                <a:spcPts val="280"/>
              </a:spcBef>
              <a:spcAft>
                <a:spcPts val="0"/>
              </a:spcAft>
              <a:buClr>
                <a:schemeClr val="lt1"/>
              </a:buClr>
              <a:buSzPts val="1400"/>
              <a:buFont typeface="Times New Roman"/>
              <a:buNone/>
              <a:defRPr sz="1400"/>
            </a:lvl6pPr>
            <a:lvl7pPr marL="3200400" lvl="6" indent="-228600" algn="l">
              <a:spcBef>
                <a:spcPts val="280"/>
              </a:spcBef>
              <a:spcAft>
                <a:spcPts val="0"/>
              </a:spcAft>
              <a:buClr>
                <a:schemeClr val="lt1"/>
              </a:buClr>
              <a:buSzPts val="1400"/>
              <a:buFont typeface="Times New Roman"/>
              <a:buNone/>
              <a:defRPr sz="1400"/>
            </a:lvl7pPr>
            <a:lvl8pPr marL="3657600" lvl="7" indent="-228600" algn="l">
              <a:spcBef>
                <a:spcPts val="280"/>
              </a:spcBef>
              <a:spcAft>
                <a:spcPts val="0"/>
              </a:spcAft>
              <a:buClr>
                <a:schemeClr val="lt1"/>
              </a:buClr>
              <a:buSzPts val="1400"/>
              <a:buFont typeface="Times New Roman"/>
              <a:buNone/>
              <a:defRPr sz="1400"/>
            </a:lvl8pPr>
            <a:lvl9pPr marL="4114800" lvl="8" indent="-228600" algn="l">
              <a:spcBef>
                <a:spcPts val="280"/>
              </a:spcBef>
              <a:spcAft>
                <a:spcPts val="0"/>
              </a:spcAft>
              <a:buClr>
                <a:schemeClr val="lt1"/>
              </a:buClr>
              <a:buSzPts val="1400"/>
              <a:buFont typeface="Times New Roman"/>
              <a:buNone/>
              <a:defRPr sz="1400"/>
            </a:lvl9pPr>
          </a:lstStyle>
          <a:p>
            <a:endParaRPr/>
          </a:p>
        </p:txBody>
      </p:sp>
      <p:sp>
        <p:nvSpPr>
          <p:cNvPr id="806" name="Google Shape;806;p129"/>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7" name="Google Shape;807;p129"/>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8" name="Google Shape;808;p129"/>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09"/>
        <p:cNvGrpSpPr/>
        <p:nvPr/>
      </p:nvGrpSpPr>
      <p:grpSpPr>
        <a:xfrm>
          <a:off x="0" y="0"/>
          <a:ext cx="0" cy="0"/>
          <a:chOff x="0" y="0"/>
          <a:chExt cx="0" cy="0"/>
        </a:xfrm>
      </p:grpSpPr>
      <p:sp>
        <p:nvSpPr>
          <p:cNvPr id="810" name="Google Shape;810;p130"/>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11" name="Google Shape;811;p130"/>
          <p:cNvSpPr txBox="1">
            <a:spLocks noGrp="1"/>
          </p:cNvSpPr>
          <p:nvPr>
            <p:ph type="body" idx="1"/>
          </p:nvPr>
        </p:nvSpPr>
        <p:spPr>
          <a:xfrm>
            <a:off x="762080" y="1981200"/>
            <a:ext cx="4295775" cy="4114800"/>
          </a:xfrm>
          <a:prstGeom prst="rect">
            <a:avLst/>
          </a:prstGeom>
          <a:noFill/>
          <a:ln>
            <a:noFill/>
          </a:ln>
        </p:spPr>
        <p:txBody>
          <a:bodyPr spcFirstLastPara="1" wrap="square" lIns="91925" tIns="45950" rIns="91925" bIns="45950" anchor="t" anchorCtr="0">
            <a:noAutofit/>
          </a:bodyPr>
          <a:lstStyle>
            <a:lvl1pPr marL="457200" lvl="0" indent="-406400" algn="l">
              <a:spcBef>
                <a:spcPts val="560"/>
              </a:spcBef>
              <a:spcAft>
                <a:spcPts val="0"/>
              </a:spcAft>
              <a:buClr>
                <a:schemeClr val="lt1"/>
              </a:buClr>
              <a:buSzPts val="2800"/>
              <a:buFont typeface="Times New Roman"/>
              <a:buChar char="•"/>
              <a:defRPr sz="2800"/>
            </a:lvl1pPr>
            <a:lvl2pPr marL="914400" lvl="1" indent="-381000" algn="l">
              <a:spcBef>
                <a:spcPts val="480"/>
              </a:spcBef>
              <a:spcAft>
                <a:spcPts val="0"/>
              </a:spcAft>
              <a:buClr>
                <a:schemeClr val="lt1"/>
              </a:buClr>
              <a:buSzPts val="2400"/>
              <a:buFont typeface="Times New Roman"/>
              <a:buChar char="–"/>
              <a:defRPr sz="2400"/>
            </a:lvl2pPr>
            <a:lvl3pPr marL="1371600" lvl="2" indent="-355600" algn="l">
              <a:spcBef>
                <a:spcPts val="400"/>
              </a:spcBef>
              <a:spcAft>
                <a:spcPts val="0"/>
              </a:spcAft>
              <a:buClr>
                <a:schemeClr val="lt1"/>
              </a:buClr>
              <a:buSzPts val="2000"/>
              <a:buFont typeface="Times New Roman"/>
              <a:buChar char="•"/>
              <a:defRPr sz="2000"/>
            </a:lvl3pPr>
            <a:lvl4pPr marL="1828800" lvl="3" indent="-342900" algn="l">
              <a:spcBef>
                <a:spcPts val="360"/>
              </a:spcBef>
              <a:spcAft>
                <a:spcPts val="0"/>
              </a:spcAft>
              <a:buClr>
                <a:schemeClr val="lt1"/>
              </a:buClr>
              <a:buSzPts val="1800"/>
              <a:buFont typeface="Times New Roman"/>
              <a:buChar char="–"/>
              <a:defRPr sz="1800"/>
            </a:lvl4pPr>
            <a:lvl5pPr marL="2286000" lvl="4" indent="-342900" algn="l">
              <a:spcBef>
                <a:spcPts val="360"/>
              </a:spcBef>
              <a:spcAft>
                <a:spcPts val="0"/>
              </a:spcAft>
              <a:buClr>
                <a:schemeClr val="lt1"/>
              </a:buClr>
              <a:buSzPts val="1800"/>
              <a:buFont typeface="Times New Roman"/>
              <a:buChar char="•"/>
              <a:defRPr sz="1800"/>
            </a:lvl5pPr>
            <a:lvl6pPr marL="2743200" lvl="5" indent="-342900" algn="l">
              <a:spcBef>
                <a:spcPts val="360"/>
              </a:spcBef>
              <a:spcAft>
                <a:spcPts val="0"/>
              </a:spcAft>
              <a:buClr>
                <a:schemeClr val="lt1"/>
              </a:buClr>
              <a:buSzPts val="1800"/>
              <a:buFont typeface="Times New Roman"/>
              <a:buChar char="•"/>
              <a:defRPr sz="1800"/>
            </a:lvl6pPr>
            <a:lvl7pPr marL="3200400" lvl="6" indent="-342900" algn="l">
              <a:spcBef>
                <a:spcPts val="360"/>
              </a:spcBef>
              <a:spcAft>
                <a:spcPts val="0"/>
              </a:spcAft>
              <a:buClr>
                <a:schemeClr val="lt1"/>
              </a:buClr>
              <a:buSzPts val="1800"/>
              <a:buFont typeface="Times New Roman"/>
              <a:buChar char="•"/>
              <a:defRPr sz="1800"/>
            </a:lvl7pPr>
            <a:lvl8pPr marL="3657600" lvl="7" indent="-342900" algn="l">
              <a:spcBef>
                <a:spcPts val="360"/>
              </a:spcBef>
              <a:spcAft>
                <a:spcPts val="0"/>
              </a:spcAft>
              <a:buClr>
                <a:schemeClr val="lt1"/>
              </a:buClr>
              <a:buSzPts val="1800"/>
              <a:buFont typeface="Times New Roman"/>
              <a:buChar char="•"/>
              <a:defRPr sz="1800"/>
            </a:lvl8pPr>
            <a:lvl9pPr marL="4114800" lvl="8" indent="-342900" algn="l">
              <a:spcBef>
                <a:spcPts val="360"/>
              </a:spcBef>
              <a:spcAft>
                <a:spcPts val="0"/>
              </a:spcAft>
              <a:buClr>
                <a:schemeClr val="lt1"/>
              </a:buClr>
              <a:buSzPts val="1800"/>
              <a:buFont typeface="Times New Roman"/>
              <a:buChar char="•"/>
              <a:defRPr sz="1800"/>
            </a:lvl9pPr>
          </a:lstStyle>
          <a:p>
            <a:endParaRPr/>
          </a:p>
        </p:txBody>
      </p:sp>
      <p:sp>
        <p:nvSpPr>
          <p:cNvPr id="812" name="Google Shape;812;p130"/>
          <p:cNvSpPr txBox="1">
            <a:spLocks noGrp="1"/>
          </p:cNvSpPr>
          <p:nvPr>
            <p:ph type="body" idx="2"/>
          </p:nvPr>
        </p:nvSpPr>
        <p:spPr>
          <a:xfrm>
            <a:off x="5210242" y="1981200"/>
            <a:ext cx="4295775" cy="4114800"/>
          </a:xfrm>
          <a:prstGeom prst="rect">
            <a:avLst/>
          </a:prstGeom>
          <a:noFill/>
          <a:ln>
            <a:noFill/>
          </a:ln>
        </p:spPr>
        <p:txBody>
          <a:bodyPr spcFirstLastPara="1" wrap="square" lIns="91925" tIns="45950" rIns="91925" bIns="45950" anchor="t" anchorCtr="0">
            <a:noAutofit/>
          </a:bodyPr>
          <a:lstStyle>
            <a:lvl1pPr marL="457200" lvl="0" indent="-406400" algn="l">
              <a:spcBef>
                <a:spcPts val="560"/>
              </a:spcBef>
              <a:spcAft>
                <a:spcPts val="0"/>
              </a:spcAft>
              <a:buClr>
                <a:schemeClr val="lt1"/>
              </a:buClr>
              <a:buSzPts val="2800"/>
              <a:buFont typeface="Times New Roman"/>
              <a:buChar char="•"/>
              <a:defRPr sz="2800"/>
            </a:lvl1pPr>
            <a:lvl2pPr marL="914400" lvl="1" indent="-381000" algn="l">
              <a:spcBef>
                <a:spcPts val="480"/>
              </a:spcBef>
              <a:spcAft>
                <a:spcPts val="0"/>
              </a:spcAft>
              <a:buClr>
                <a:schemeClr val="lt1"/>
              </a:buClr>
              <a:buSzPts val="2400"/>
              <a:buFont typeface="Times New Roman"/>
              <a:buChar char="–"/>
              <a:defRPr sz="2400"/>
            </a:lvl2pPr>
            <a:lvl3pPr marL="1371600" lvl="2" indent="-355600" algn="l">
              <a:spcBef>
                <a:spcPts val="400"/>
              </a:spcBef>
              <a:spcAft>
                <a:spcPts val="0"/>
              </a:spcAft>
              <a:buClr>
                <a:schemeClr val="lt1"/>
              </a:buClr>
              <a:buSzPts val="2000"/>
              <a:buFont typeface="Times New Roman"/>
              <a:buChar char="•"/>
              <a:defRPr sz="2000"/>
            </a:lvl3pPr>
            <a:lvl4pPr marL="1828800" lvl="3" indent="-342900" algn="l">
              <a:spcBef>
                <a:spcPts val="360"/>
              </a:spcBef>
              <a:spcAft>
                <a:spcPts val="0"/>
              </a:spcAft>
              <a:buClr>
                <a:schemeClr val="lt1"/>
              </a:buClr>
              <a:buSzPts val="1800"/>
              <a:buFont typeface="Times New Roman"/>
              <a:buChar char="–"/>
              <a:defRPr sz="1800"/>
            </a:lvl4pPr>
            <a:lvl5pPr marL="2286000" lvl="4" indent="-342900" algn="l">
              <a:spcBef>
                <a:spcPts val="360"/>
              </a:spcBef>
              <a:spcAft>
                <a:spcPts val="0"/>
              </a:spcAft>
              <a:buClr>
                <a:schemeClr val="lt1"/>
              </a:buClr>
              <a:buSzPts val="1800"/>
              <a:buFont typeface="Times New Roman"/>
              <a:buChar char="•"/>
              <a:defRPr sz="1800"/>
            </a:lvl5pPr>
            <a:lvl6pPr marL="2743200" lvl="5" indent="-342900" algn="l">
              <a:spcBef>
                <a:spcPts val="360"/>
              </a:spcBef>
              <a:spcAft>
                <a:spcPts val="0"/>
              </a:spcAft>
              <a:buClr>
                <a:schemeClr val="lt1"/>
              </a:buClr>
              <a:buSzPts val="1800"/>
              <a:buFont typeface="Times New Roman"/>
              <a:buChar char="•"/>
              <a:defRPr sz="1800"/>
            </a:lvl6pPr>
            <a:lvl7pPr marL="3200400" lvl="6" indent="-342900" algn="l">
              <a:spcBef>
                <a:spcPts val="360"/>
              </a:spcBef>
              <a:spcAft>
                <a:spcPts val="0"/>
              </a:spcAft>
              <a:buClr>
                <a:schemeClr val="lt1"/>
              </a:buClr>
              <a:buSzPts val="1800"/>
              <a:buFont typeface="Times New Roman"/>
              <a:buChar char="•"/>
              <a:defRPr sz="1800"/>
            </a:lvl7pPr>
            <a:lvl8pPr marL="3657600" lvl="7" indent="-342900" algn="l">
              <a:spcBef>
                <a:spcPts val="360"/>
              </a:spcBef>
              <a:spcAft>
                <a:spcPts val="0"/>
              </a:spcAft>
              <a:buClr>
                <a:schemeClr val="lt1"/>
              </a:buClr>
              <a:buSzPts val="1800"/>
              <a:buFont typeface="Times New Roman"/>
              <a:buChar char="•"/>
              <a:defRPr sz="1800"/>
            </a:lvl8pPr>
            <a:lvl9pPr marL="4114800" lvl="8" indent="-342900" algn="l">
              <a:spcBef>
                <a:spcPts val="360"/>
              </a:spcBef>
              <a:spcAft>
                <a:spcPts val="0"/>
              </a:spcAft>
              <a:buClr>
                <a:schemeClr val="lt1"/>
              </a:buClr>
              <a:buSzPts val="1800"/>
              <a:buFont typeface="Times New Roman"/>
              <a:buChar char="•"/>
              <a:defRPr sz="1800"/>
            </a:lvl9pPr>
          </a:lstStyle>
          <a:p>
            <a:endParaRPr/>
          </a:p>
        </p:txBody>
      </p:sp>
      <p:sp>
        <p:nvSpPr>
          <p:cNvPr id="813" name="Google Shape;813;p130"/>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4" name="Google Shape;814;p130"/>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5" name="Google Shape;815;p130"/>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16"/>
        <p:cNvGrpSpPr/>
        <p:nvPr/>
      </p:nvGrpSpPr>
      <p:grpSpPr>
        <a:xfrm>
          <a:off x="0" y="0"/>
          <a:ext cx="0" cy="0"/>
          <a:chOff x="0" y="0"/>
          <a:chExt cx="0" cy="0"/>
        </a:xfrm>
      </p:grpSpPr>
      <p:sp>
        <p:nvSpPr>
          <p:cNvPr id="817" name="Google Shape;817;p131"/>
          <p:cNvSpPr txBox="1">
            <a:spLocks noGrp="1"/>
          </p:cNvSpPr>
          <p:nvPr>
            <p:ph type="title"/>
          </p:nvPr>
        </p:nvSpPr>
        <p:spPr>
          <a:xfrm>
            <a:off x="514350" y="274639"/>
            <a:ext cx="925830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18" name="Google Shape;818;p131"/>
          <p:cNvSpPr txBox="1">
            <a:spLocks noGrp="1"/>
          </p:cNvSpPr>
          <p:nvPr>
            <p:ph type="body" idx="1"/>
          </p:nvPr>
        </p:nvSpPr>
        <p:spPr>
          <a:xfrm>
            <a:off x="514351" y="1535113"/>
            <a:ext cx="4545014" cy="639762"/>
          </a:xfrm>
          <a:prstGeom prst="rect">
            <a:avLst/>
          </a:prstGeom>
          <a:noFill/>
          <a:ln>
            <a:noFill/>
          </a:ln>
        </p:spPr>
        <p:txBody>
          <a:bodyPr spcFirstLastPara="1" wrap="square" lIns="91925" tIns="45950" rIns="91925" bIns="45950" anchor="b" anchorCtr="0">
            <a:noAutofit/>
          </a:bodyPr>
          <a:lstStyle>
            <a:lvl1pPr marL="457200" lvl="0" indent="-228600" algn="l">
              <a:spcBef>
                <a:spcPts val="480"/>
              </a:spcBef>
              <a:spcAft>
                <a:spcPts val="0"/>
              </a:spcAft>
              <a:buClr>
                <a:schemeClr val="lt1"/>
              </a:buClr>
              <a:buSzPts val="2400"/>
              <a:buFont typeface="Times New Roman"/>
              <a:buNone/>
              <a:defRPr sz="2400" b="1"/>
            </a:lvl1pPr>
            <a:lvl2pPr marL="914400" lvl="1" indent="-228600" algn="l">
              <a:spcBef>
                <a:spcPts val="400"/>
              </a:spcBef>
              <a:spcAft>
                <a:spcPts val="0"/>
              </a:spcAft>
              <a:buClr>
                <a:schemeClr val="lt1"/>
              </a:buClr>
              <a:buSzPts val="2000"/>
              <a:buFont typeface="Times New Roman"/>
              <a:buNone/>
              <a:defRPr sz="2000" b="1"/>
            </a:lvl2pPr>
            <a:lvl3pPr marL="1371600" lvl="2" indent="-228600" algn="l">
              <a:spcBef>
                <a:spcPts val="360"/>
              </a:spcBef>
              <a:spcAft>
                <a:spcPts val="0"/>
              </a:spcAft>
              <a:buClr>
                <a:schemeClr val="lt1"/>
              </a:buClr>
              <a:buSzPts val="1800"/>
              <a:buFont typeface="Times New Roman"/>
              <a:buNone/>
              <a:defRPr sz="1800" b="1"/>
            </a:lvl3pPr>
            <a:lvl4pPr marL="1828800" lvl="3" indent="-228600" algn="l">
              <a:spcBef>
                <a:spcPts val="320"/>
              </a:spcBef>
              <a:spcAft>
                <a:spcPts val="0"/>
              </a:spcAft>
              <a:buClr>
                <a:schemeClr val="lt1"/>
              </a:buClr>
              <a:buSzPts val="1600"/>
              <a:buFont typeface="Times New Roman"/>
              <a:buNone/>
              <a:defRPr sz="1600" b="1"/>
            </a:lvl4pPr>
            <a:lvl5pPr marL="2286000" lvl="4" indent="-228600" algn="l">
              <a:spcBef>
                <a:spcPts val="320"/>
              </a:spcBef>
              <a:spcAft>
                <a:spcPts val="0"/>
              </a:spcAft>
              <a:buClr>
                <a:schemeClr val="lt1"/>
              </a:buClr>
              <a:buSzPts val="1600"/>
              <a:buFont typeface="Times New Roman"/>
              <a:buNone/>
              <a:defRPr sz="1600" b="1"/>
            </a:lvl5pPr>
            <a:lvl6pPr marL="2743200" lvl="5" indent="-228600" algn="l">
              <a:spcBef>
                <a:spcPts val="320"/>
              </a:spcBef>
              <a:spcAft>
                <a:spcPts val="0"/>
              </a:spcAft>
              <a:buClr>
                <a:schemeClr val="lt1"/>
              </a:buClr>
              <a:buSzPts val="1600"/>
              <a:buFont typeface="Times New Roman"/>
              <a:buNone/>
              <a:defRPr sz="1600" b="1"/>
            </a:lvl6pPr>
            <a:lvl7pPr marL="3200400" lvl="6" indent="-228600" algn="l">
              <a:spcBef>
                <a:spcPts val="320"/>
              </a:spcBef>
              <a:spcAft>
                <a:spcPts val="0"/>
              </a:spcAft>
              <a:buClr>
                <a:schemeClr val="lt1"/>
              </a:buClr>
              <a:buSzPts val="1600"/>
              <a:buFont typeface="Times New Roman"/>
              <a:buNone/>
              <a:defRPr sz="1600" b="1"/>
            </a:lvl7pPr>
            <a:lvl8pPr marL="3657600" lvl="7" indent="-228600" algn="l">
              <a:spcBef>
                <a:spcPts val="320"/>
              </a:spcBef>
              <a:spcAft>
                <a:spcPts val="0"/>
              </a:spcAft>
              <a:buClr>
                <a:schemeClr val="lt1"/>
              </a:buClr>
              <a:buSzPts val="1600"/>
              <a:buFont typeface="Times New Roman"/>
              <a:buNone/>
              <a:defRPr sz="1600" b="1"/>
            </a:lvl8pPr>
            <a:lvl9pPr marL="4114800" lvl="8" indent="-228600" algn="l">
              <a:spcBef>
                <a:spcPts val="320"/>
              </a:spcBef>
              <a:spcAft>
                <a:spcPts val="0"/>
              </a:spcAft>
              <a:buClr>
                <a:schemeClr val="lt1"/>
              </a:buClr>
              <a:buSzPts val="1600"/>
              <a:buFont typeface="Times New Roman"/>
              <a:buNone/>
              <a:defRPr sz="1600" b="1"/>
            </a:lvl9pPr>
          </a:lstStyle>
          <a:p>
            <a:endParaRPr/>
          </a:p>
        </p:txBody>
      </p:sp>
      <p:sp>
        <p:nvSpPr>
          <p:cNvPr id="819" name="Google Shape;819;p131"/>
          <p:cNvSpPr txBox="1">
            <a:spLocks noGrp="1"/>
          </p:cNvSpPr>
          <p:nvPr>
            <p:ph type="body" idx="2"/>
          </p:nvPr>
        </p:nvSpPr>
        <p:spPr>
          <a:xfrm>
            <a:off x="514351" y="2174875"/>
            <a:ext cx="4545014" cy="3951288"/>
          </a:xfrm>
          <a:prstGeom prst="rect">
            <a:avLst/>
          </a:prstGeom>
          <a:noFill/>
          <a:ln>
            <a:noFill/>
          </a:ln>
        </p:spPr>
        <p:txBody>
          <a:bodyPr spcFirstLastPara="1" wrap="square" lIns="91925" tIns="45950" rIns="91925" bIns="45950" anchor="t" anchorCtr="0">
            <a:noAutofit/>
          </a:bodyPr>
          <a:lstStyle>
            <a:lvl1pPr marL="457200" lvl="0" indent="-381000" algn="l">
              <a:spcBef>
                <a:spcPts val="480"/>
              </a:spcBef>
              <a:spcAft>
                <a:spcPts val="0"/>
              </a:spcAft>
              <a:buClr>
                <a:schemeClr val="lt1"/>
              </a:buClr>
              <a:buSzPts val="2400"/>
              <a:buFont typeface="Times New Roman"/>
              <a:buChar char="•"/>
              <a:defRPr sz="2400"/>
            </a:lvl1pPr>
            <a:lvl2pPr marL="914400" lvl="1" indent="-355600" algn="l">
              <a:spcBef>
                <a:spcPts val="400"/>
              </a:spcBef>
              <a:spcAft>
                <a:spcPts val="0"/>
              </a:spcAft>
              <a:buClr>
                <a:schemeClr val="lt1"/>
              </a:buClr>
              <a:buSzPts val="2000"/>
              <a:buFont typeface="Times New Roman"/>
              <a:buChar char="–"/>
              <a:defRPr sz="2000"/>
            </a:lvl2pPr>
            <a:lvl3pPr marL="1371600" lvl="2" indent="-342900" algn="l">
              <a:spcBef>
                <a:spcPts val="360"/>
              </a:spcBef>
              <a:spcAft>
                <a:spcPts val="0"/>
              </a:spcAft>
              <a:buClr>
                <a:schemeClr val="lt1"/>
              </a:buClr>
              <a:buSzPts val="1800"/>
              <a:buFont typeface="Times New Roman"/>
              <a:buChar char="•"/>
              <a:defRPr sz="1800"/>
            </a:lvl3pPr>
            <a:lvl4pPr marL="1828800" lvl="3" indent="-330200" algn="l">
              <a:spcBef>
                <a:spcPts val="320"/>
              </a:spcBef>
              <a:spcAft>
                <a:spcPts val="0"/>
              </a:spcAft>
              <a:buClr>
                <a:schemeClr val="lt1"/>
              </a:buClr>
              <a:buSzPts val="1600"/>
              <a:buFont typeface="Times New Roman"/>
              <a:buChar char="–"/>
              <a:defRPr sz="1600"/>
            </a:lvl4pPr>
            <a:lvl5pPr marL="2286000" lvl="4" indent="-330200" algn="l">
              <a:spcBef>
                <a:spcPts val="320"/>
              </a:spcBef>
              <a:spcAft>
                <a:spcPts val="0"/>
              </a:spcAft>
              <a:buClr>
                <a:schemeClr val="lt1"/>
              </a:buClr>
              <a:buSzPts val="1600"/>
              <a:buFont typeface="Times New Roman"/>
              <a:buChar char="•"/>
              <a:defRPr sz="1600"/>
            </a:lvl5pPr>
            <a:lvl6pPr marL="2743200" lvl="5" indent="-330200" algn="l">
              <a:spcBef>
                <a:spcPts val="320"/>
              </a:spcBef>
              <a:spcAft>
                <a:spcPts val="0"/>
              </a:spcAft>
              <a:buClr>
                <a:schemeClr val="lt1"/>
              </a:buClr>
              <a:buSzPts val="1600"/>
              <a:buFont typeface="Times New Roman"/>
              <a:buChar char="•"/>
              <a:defRPr sz="1600"/>
            </a:lvl6pPr>
            <a:lvl7pPr marL="3200400" lvl="6" indent="-330200" algn="l">
              <a:spcBef>
                <a:spcPts val="320"/>
              </a:spcBef>
              <a:spcAft>
                <a:spcPts val="0"/>
              </a:spcAft>
              <a:buClr>
                <a:schemeClr val="lt1"/>
              </a:buClr>
              <a:buSzPts val="1600"/>
              <a:buFont typeface="Times New Roman"/>
              <a:buChar char="•"/>
              <a:defRPr sz="1600"/>
            </a:lvl7pPr>
            <a:lvl8pPr marL="3657600" lvl="7" indent="-330200" algn="l">
              <a:spcBef>
                <a:spcPts val="320"/>
              </a:spcBef>
              <a:spcAft>
                <a:spcPts val="0"/>
              </a:spcAft>
              <a:buClr>
                <a:schemeClr val="lt1"/>
              </a:buClr>
              <a:buSzPts val="1600"/>
              <a:buFont typeface="Times New Roman"/>
              <a:buChar char="•"/>
              <a:defRPr sz="1600"/>
            </a:lvl8pPr>
            <a:lvl9pPr marL="4114800" lvl="8" indent="-330200" algn="l">
              <a:spcBef>
                <a:spcPts val="320"/>
              </a:spcBef>
              <a:spcAft>
                <a:spcPts val="0"/>
              </a:spcAft>
              <a:buClr>
                <a:schemeClr val="lt1"/>
              </a:buClr>
              <a:buSzPts val="1600"/>
              <a:buFont typeface="Times New Roman"/>
              <a:buChar char="•"/>
              <a:defRPr sz="1600"/>
            </a:lvl9pPr>
          </a:lstStyle>
          <a:p>
            <a:endParaRPr/>
          </a:p>
        </p:txBody>
      </p:sp>
      <p:sp>
        <p:nvSpPr>
          <p:cNvPr id="820" name="Google Shape;820;p131"/>
          <p:cNvSpPr txBox="1">
            <a:spLocks noGrp="1"/>
          </p:cNvSpPr>
          <p:nvPr>
            <p:ph type="body" idx="3"/>
          </p:nvPr>
        </p:nvSpPr>
        <p:spPr>
          <a:xfrm>
            <a:off x="5226050" y="1535113"/>
            <a:ext cx="4546600" cy="639762"/>
          </a:xfrm>
          <a:prstGeom prst="rect">
            <a:avLst/>
          </a:prstGeom>
          <a:noFill/>
          <a:ln>
            <a:noFill/>
          </a:ln>
        </p:spPr>
        <p:txBody>
          <a:bodyPr spcFirstLastPara="1" wrap="square" lIns="91925" tIns="45950" rIns="91925" bIns="45950" anchor="b" anchorCtr="0">
            <a:noAutofit/>
          </a:bodyPr>
          <a:lstStyle>
            <a:lvl1pPr marL="457200" lvl="0" indent="-228600" algn="l">
              <a:spcBef>
                <a:spcPts val="480"/>
              </a:spcBef>
              <a:spcAft>
                <a:spcPts val="0"/>
              </a:spcAft>
              <a:buClr>
                <a:schemeClr val="lt1"/>
              </a:buClr>
              <a:buSzPts val="2400"/>
              <a:buFont typeface="Times New Roman"/>
              <a:buNone/>
              <a:defRPr sz="2400" b="1"/>
            </a:lvl1pPr>
            <a:lvl2pPr marL="914400" lvl="1" indent="-228600" algn="l">
              <a:spcBef>
                <a:spcPts val="400"/>
              </a:spcBef>
              <a:spcAft>
                <a:spcPts val="0"/>
              </a:spcAft>
              <a:buClr>
                <a:schemeClr val="lt1"/>
              </a:buClr>
              <a:buSzPts val="2000"/>
              <a:buFont typeface="Times New Roman"/>
              <a:buNone/>
              <a:defRPr sz="2000" b="1"/>
            </a:lvl2pPr>
            <a:lvl3pPr marL="1371600" lvl="2" indent="-228600" algn="l">
              <a:spcBef>
                <a:spcPts val="360"/>
              </a:spcBef>
              <a:spcAft>
                <a:spcPts val="0"/>
              </a:spcAft>
              <a:buClr>
                <a:schemeClr val="lt1"/>
              </a:buClr>
              <a:buSzPts val="1800"/>
              <a:buFont typeface="Times New Roman"/>
              <a:buNone/>
              <a:defRPr sz="1800" b="1"/>
            </a:lvl3pPr>
            <a:lvl4pPr marL="1828800" lvl="3" indent="-228600" algn="l">
              <a:spcBef>
                <a:spcPts val="320"/>
              </a:spcBef>
              <a:spcAft>
                <a:spcPts val="0"/>
              </a:spcAft>
              <a:buClr>
                <a:schemeClr val="lt1"/>
              </a:buClr>
              <a:buSzPts val="1600"/>
              <a:buFont typeface="Times New Roman"/>
              <a:buNone/>
              <a:defRPr sz="1600" b="1"/>
            </a:lvl4pPr>
            <a:lvl5pPr marL="2286000" lvl="4" indent="-228600" algn="l">
              <a:spcBef>
                <a:spcPts val="320"/>
              </a:spcBef>
              <a:spcAft>
                <a:spcPts val="0"/>
              </a:spcAft>
              <a:buClr>
                <a:schemeClr val="lt1"/>
              </a:buClr>
              <a:buSzPts val="1600"/>
              <a:buFont typeface="Times New Roman"/>
              <a:buNone/>
              <a:defRPr sz="1600" b="1"/>
            </a:lvl5pPr>
            <a:lvl6pPr marL="2743200" lvl="5" indent="-228600" algn="l">
              <a:spcBef>
                <a:spcPts val="320"/>
              </a:spcBef>
              <a:spcAft>
                <a:spcPts val="0"/>
              </a:spcAft>
              <a:buClr>
                <a:schemeClr val="lt1"/>
              </a:buClr>
              <a:buSzPts val="1600"/>
              <a:buFont typeface="Times New Roman"/>
              <a:buNone/>
              <a:defRPr sz="1600" b="1"/>
            </a:lvl6pPr>
            <a:lvl7pPr marL="3200400" lvl="6" indent="-228600" algn="l">
              <a:spcBef>
                <a:spcPts val="320"/>
              </a:spcBef>
              <a:spcAft>
                <a:spcPts val="0"/>
              </a:spcAft>
              <a:buClr>
                <a:schemeClr val="lt1"/>
              </a:buClr>
              <a:buSzPts val="1600"/>
              <a:buFont typeface="Times New Roman"/>
              <a:buNone/>
              <a:defRPr sz="1600" b="1"/>
            </a:lvl7pPr>
            <a:lvl8pPr marL="3657600" lvl="7" indent="-228600" algn="l">
              <a:spcBef>
                <a:spcPts val="320"/>
              </a:spcBef>
              <a:spcAft>
                <a:spcPts val="0"/>
              </a:spcAft>
              <a:buClr>
                <a:schemeClr val="lt1"/>
              </a:buClr>
              <a:buSzPts val="1600"/>
              <a:buFont typeface="Times New Roman"/>
              <a:buNone/>
              <a:defRPr sz="1600" b="1"/>
            </a:lvl8pPr>
            <a:lvl9pPr marL="4114800" lvl="8" indent="-228600" algn="l">
              <a:spcBef>
                <a:spcPts val="320"/>
              </a:spcBef>
              <a:spcAft>
                <a:spcPts val="0"/>
              </a:spcAft>
              <a:buClr>
                <a:schemeClr val="lt1"/>
              </a:buClr>
              <a:buSzPts val="1600"/>
              <a:buFont typeface="Times New Roman"/>
              <a:buNone/>
              <a:defRPr sz="1600" b="1"/>
            </a:lvl9pPr>
          </a:lstStyle>
          <a:p>
            <a:endParaRPr/>
          </a:p>
        </p:txBody>
      </p:sp>
      <p:sp>
        <p:nvSpPr>
          <p:cNvPr id="821" name="Google Shape;821;p131"/>
          <p:cNvSpPr txBox="1">
            <a:spLocks noGrp="1"/>
          </p:cNvSpPr>
          <p:nvPr>
            <p:ph type="body" idx="4"/>
          </p:nvPr>
        </p:nvSpPr>
        <p:spPr>
          <a:xfrm>
            <a:off x="5226050" y="2174875"/>
            <a:ext cx="4546600" cy="3951288"/>
          </a:xfrm>
          <a:prstGeom prst="rect">
            <a:avLst/>
          </a:prstGeom>
          <a:noFill/>
          <a:ln>
            <a:noFill/>
          </a:ln>
        </p:spPr>
        <p:txBody>
          <a:bodyPr spcFirstLastPara="1" wrap="square" lIns="91925" tIns="45950" rIns="91925" bIns="45950" anchor="t" anchorCtr="0">
            <a:noAutofit/>
          </a:bodyPr>
          <a:lstStyle>
            <a:lvl1pPr marL="457200" lvl="0" indent="-381000" algn="l">
              <a:spcBef>
                <a:spcPts val="480"/>
              </a:spcBef>
              <a:spcAft>
                <a:spcPts val="0"/>
              </a:spcAft>
              <a:buClr>
                <a:schemeClr val="lt1"/>
              </a:buClr>
              <a:buSzPts val="2400"/>
              <a:buFont typeface="Times New Roman"/>
              <a:buChar char="•"/>
              <a:defRPr sz="2400"/>
            </a:lvl1pPr>
            <a:lvl2pPr marL="914400" lvl="1" indent="-355600" algn="l">
              <a:spcBef>
                <a:spcPts val="400"/>
              </a:spcBef>
              <a:spcAft>
                <a:spcPts val="0"/>
              </a:spcAft>
              <a:buClr>
                <a:schemeClr val="lt1"/>
              </a:buClr>
              <a:buSzPts val="2000"/>
              <a:buFont typeface="Times New Roman"/>
              <a:buChar char="–"/>
              <a:defRPr sz="2000"/>
            </a:lvl2pPr>
            <a:lvl3pPr marL="1371600" lvl="2" indent="-342900" algn="l">
              <a:spcBef>
                <a:spcPts val="360"/>
              </a:spcBef>
              <a:spcAft>
                <a:spcPts val="0"/>
              </a:spcAft>
              <a:buClr>
                <a:schemeClr val="lt1"/>
              </a:buClr>
              <a:buSzPts val="1800"/>
              <a:buFont typeface="Times New Roman"/>
              <a:buChar char="•"/>
              <a:defRPr sz="1800"/>
            </a:lvl3pPr>
            <a:lvl4pPr marL="1828800" lvl="3" indent="-330200" algn="l">
              <a:spcBef>
                <a:spcPts val="320"/>
              </a:spcBef>
              <a:spcAft>
                <a:spcPts val="0"/>
              </a:spcAft>
              <a:buClr>
                <a:schemeClr val="lt1"/>
              </a:buClr>
              <a:buSzPts val="1600"/>
              <a:buFont typeface="Times New Roman"/>
              <a:buChar char="–"/>
              <a:defRPr sz="1600"/>
            </a:lvl4pPr>
            <a:lvl5pPr marL="2286000" lvl="4" indent="-330200" algn="l">
              <a:spcBef>
                <a:spcPts val="320"/>
              </a:spcBef>
              <a:spcAft>
                <a:spcPts val="0"/>
              </a:spcAft>
              <a:buClr>
                <a:schemeClr val="lt1"/>
              </a:buClr>
              <a:buSzPts val="1600"/>
              <a:buFont typeface="Times New Roman"/>
              <a:buChar char="•"/>
              <a:defRPr sz="1600"/>
            </a:lvl5pPr>
            <a:lvl6pPr marL="2743200" lvl="5" indent="-330200" algn="l">
              <a:spcBef>
                <a:spcPts val="320"/>
              </a:spcBef>
              <a:spcAft>
                <a:spcPts val="0"/>
              </a:spcAft>
              <a:buClr>
                <a:schemeClr val="lt1"/>
              </a:buClr>
              <a:buSzPts val="1600"/>
              <a:buFont typeface="Times New Roman"/>
              <a:buChar char="•"/>
              <a:defRPr sz="1600"/>
            </a:lvl6pPr>
            <a:lvl7pPr marL="3200400" lvl="6" indent="-330200" algn="l">
              <a:spcBef>
                <a:spcPts val="320"/>
              </a:spcBef>
              <a:spcAft>
                <a:spcPts val="0"/>
              </a:spcAft>
              <a:buClr>
                <a:schemeClr val="lt1"/>
              </a:buClr>
              <a:buSzPts val="1600"/>
              <a:buFont typeface="Times New Roman"/>
              <a:buChar char="•"/>
              <a:defRPr sz="1600"/>
            </a:lvl7pPr>
            <a:lvl8pPr marL="3657600" lvl="7" indent="-330200" algn="l">
              <a:spcBef>
                <a:spcPts val="320"/>
              </a:spcBef>
              <a:spcAft>
                <a:spcPts val="0"/>
              </a:spcAft>
              <a:buClr>
                <a:schemeClr val="lt1"/>
              </a:buClr>
              <a:buSzPts val="1600"/>
              <a:buFont typeface="Times New Roman"/>
              <a:buChar char="•"/>
              <a:defRPr sz="1600"/>
            </a:lvl8pPr>
            <a:lvl9pPr marL="4114800" lvl="8" indent="-330200" algn="l">
              <a:spcBef>
                <a:spcPts val="320"/>
              </a:spcBef>
              <a:spcAft>
                <a:spcPts val="0"/>
              </a:spcAft>
              <a:buClr>
                <a:schemeClr val="lt1"/>
              </a:buClr>
              <a:buSzPts val="1600"/>
              <a:buFont typeface="Times New Roman"/>
              <a:buChar char="•"/>
              <a:defRPr sz="1600"/>
            </a:lvl9pPr>
          </a:lstStyle>
          <a:p>
            <a:endParaRPr/>
          </a:p>
        </p:txBody>
      </p:sp>
      <p:sp>
        <p:nvSpPr>
          <p:cNvPr id="822" name="Google Shape;822;p131"/>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3" name="Google Shape;823;p131"/>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4" name="Google Shape;824;p131"/>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25"/>
        <p:cNvGrpSpPr/>
        <p:nvPr/>
      </p:nvGrpSpPr>
      <p:grpSpPr>
        <a:xfrm>
          <a:off x="0" y="0"/>
          <a:ext cx="0" cy="0"/>
          <a:chOff x="0" y="0"/>
          <a:chExt cx="0" cy="0"/>
        </a:xfrm>
      </p:grpSpPr>
      <p:sp>
        <p:nvSpPr>
          <p:cNvPr id="826" name="Google Shape;826;p132"/>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27" name="Google Shape;827;p132"/>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8" name="Google Shape;828;p132"/>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9" name="Google Shape;829;p132"/>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30"/>
        <p:cNvGrpSpPr/>
        <p:nvPr/>
      </p:nvGrpSpPr>
      <p:grpSpPr>
        <a:xfrm>
          <a:off x="0" y="0"/>
          <a:ext cx="0" cy="0"/>
          <a:chOff x="0" y="0"/>
          <a:chExt cx="0" cy="0"/>
        </a:xfrm>
      </p:grpSpPr>
      <p:sp>
        <p:nvSpPr>
          <p:cNvPr id="831" name="Google Shape;831;p133"/>
          <p:cNvSpPr txBox="1">
            <a:spLocks noGrp="1"/>
          </p:cNvSpPr>
          <p:nvPr>
            <p:ph type="title"/>
          </p:nvPr>
        </p:nvSpPr>
        <p:spPr>
          <a:xfrm>
            <a:off x="514355" y="273050"/>
            <a:ext cx="3384550" cy="1162050"/>
          </a:xfrm>
          <a:prstGeom prst="rect">
            <a:avLst/>
          </a:prstGeom>
          <a:noFill/>
          <a:ln>
            <a:noFill/>
          </a:ln>
        </p:spPr>
        <p:txBody>
          <a:bodyPr spcFirstLastPara="1" wrap="square" lIns="91925" tIns="45950" rIns="91925" bIns="4595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32" name="Google Shape;832;p133"/>
          <p:cNvSpPr txBox="1">
            <a:spLocks noGrp="1"/>
          </p:cNvSpPr>
          <p:nvPr>
            <p:ph type="body" idx="1"/>
          </p:nvPr>
        </p:nvSpPr>
        <p:spPr>
          <a:xfrm>
            <a:off x="4022750" y="273176"/>
            <a:ext cx="5749925" cy="5853113"/>
          </a:xfrm>
          <a:prstGeom prst="rect">
            <a:avLst/>
          </a:prstGeom>
          <a:noFill/>
          <a:ln>
            <a:noFill/>
          </a:ln>
        </p:spPr>
        <p:txBody>
          <a:bodyPr spcFirstLastPara="1" wrap="square" lIns="91925" tIns="45950" rIns="91925" bIns="45950" anchor="t" anchorCtr="0">
            <a:noAutofit/>
          </a:bodyPr>
          <a:lstStyle>
            <a:lvl1pPr marL="457200" lvl="0" indent="-431800" algn="l">
              <a:spcBef>
                <a:spcPts val="640"/>
              </a:spcBef>
              <a:spcAft>
                <a:spcPts val="0"/>
              </a:spcAft>
              <a:buClr>
                <a:schemeClr val="lt1"/>
              </a:buClr>
              <a:buSzPts val="3200"/>
              <a:buFont typeface="Times New Roman"/>
              <a:buChar char="•"/>
              <a:defRPr sz="3200"/>
            </a:lvl1pPr>
            <a:lvl2pPr marL="914400" lvl="1" indent="-406400" algn="l">
              <a:spcBef>
                <a:spcPts val="560"/>
              </a:spcBef>
              <a:spcAft>
                <a:spcPts val="0"/>
              </a:spcAft>
              <a:buClr>
                <a:schemeClr val="lt1"/>
              </a:buClr>
              <a:buSzPts val="2800"/>
              <a:buFont typeface="Times New Roman"/>
              <a:buChar char="–"/>
              <a:defRPr sz="2800"/>
            </a:lvl2pPr>
            <a:lvl3pPr marL="1371600" lvl="2" indent="-381000" algn="l">
              <a:spcBef>
                <a:spcPts val="480"/>
              </a:spcBef>
              <a:spcAft>
                <a:spcPts val="0"/>
              </a:spcAft>
              <a:buClr>
                <a:schemeClr val="lt1"/>
              </a:buClr>
              <a:buSzPts val="2400"/>
              <a:buFont typeface="Times New Roman"/>
              <a:buChar char="•"/>
              <a:defRPr sz="2400"/>
            </a:lvl3pPr>
            <a:lvl4pPr marL="1828800" lvl="3" indent="-355600" algn="l">
              <a:spcBef>
                <a:spcPts val="400"/>
              </a:spcBef>
              <a:spcAft>
                <a:spcPts val="0"/>
              </a:spcAft>
              <a:buClr>
                <a:schemeClr val="lt1"/>
              </a:buClr>
              <a:buSzPts val="2000"/>
              <a:buFont typeface="Times New Roman"/>
              <a:buChar char="–"/>
              <a:defRPr sz="2000"/>
            </a:lvl4pPr>
            <a:lvl5pPr marL="2286000" lvl="4" indent="-355600" algn="l">
              <a:spcBef>
                <a:spcPts val="400"/>
              </a:spcBef>
              <a:spcAft>
                <a:spcPts val="0"/>
              </a:spcAft>
              <a:buClr>
                <a:schemeClr val="lt1"/>
              </a:buClr>
              <a:buSzPts val="2000"/>
              <a:buFont typeface="Times New Roman"/>
              <a:buChar char="•"/>
              <a:defRPr sz="2000"/>
            </a:lvl5pPr>
            <a:lvl6pPr marL="2743200" lvl="5" indent="-355600" algn="l">
              <a:spcBef>
                <a:spcPts val="400"/>
              </a:spcBef>
              <a:spcAft>
                <a:spcPts val="0"/>
              </a:spcAft>
              <a:buClr>
                <a:schemeClr val="lt1"/>
              </a:buClr>
              <a:buSzPts val="2000"/>
              <a:buFont typeface="Times New Roman"/>
              <a:buChar char="•"/>
              <a:defRPr sz="2000"/>
            </a:lvl6pPr>
            <a:lvl7pPr marL="3200400" lvl="6" indent="-355600" algn="l">
              <a:spcBef>
                <a:spcPts val="400"/>
              </a:spcBef>
              <a:spcAft>
                <a:spcPts val="0"/>
              </a:spcAft>
              <a:buClr>
                <a:schemeClr val="lt1"/>
              </a:buClr>
              <a:buSzPts val="2000"/>
              <a:buFont typeface="Times New Roman"/>
              <a:buChar char="•"/>
              <a:defRPr sz="2000"/>
            </a:lvl7pPr>
            <a:lvl8pPr marL="3657600" lvl="7" indent="-355600" algn="l">
              <a:spcBef>
                <a:spcPts val="400"/>
              </a:spcBef>
              <a:spcAft>
                <a:spcPts val="0"/>
              </a:spcAft>
              <a:buClr>
                <a:schemeClr val="lt1"/>
              </a:buClr>
              <a:buSzPts val="2000"/>
              <a:buFont typeface="Times New Roman"/>
              <a:buChar char="•"/>
              <a:defRPr sz="2000"/>
            </a:lvl8pPr>
            <a:lvl9pPr marL="4114800" lvl="8" indent="-355600" algn="l">
              <a:spcBef>
                <a:spcPts val="400"/>
              </a:spcBef>
              <a:spcAft>
                <a:spcPts val="0"/>
              </a:spcAft>
              <a:buClr>
                <a:schemeClr val="lt1"/>
              </a:buClr>
              <a:buSzPts val="2000"/>
              <a:buFont typeface="Times New Roman"/>
              <a:buChar char="•"/>
              <a:defRPr sz="2000"/>
            </a:lvl9pPr>
          </a:lstStyle>
          <a:p>
            <a:endParaRPr/>
          </a:p>
        </p:txBody>
      </p:sp>
      <p:sp>
        <p:nvSpPr>
          <p:cNvPr id="833" name="Google Shape;833;p133"/>
          <p:cNvSpPr txBox="1">
            <a:spLocks noGrp="1"/>
          </p:cNvSpPr>
          <p:nvPr>
            <p:ph type="body" idx="2"/>
          </p:nvPr>
        </p:nvSpPr>
        <p:spPr>
          <a:xfrm>
            <a:off x="514355" y="1435123"/>
            <a:ext cx="3384550" cy="4691063"/>
          </a:xfrm>
          <a:prstGeom prst="rect">
            <a:avLst/>
          </a:prstGeom>
          <a:noFill/>
          <a:ln>
            <a:noFill/>
          </a:ln>
        </p:spPr>
        <p:txBody>
          <a:bodyPr spcFirstLastPara="1" wrap="square" lIns="91925" tIns="45950" rIns="91925" bIns="45950" anchor="t" anchorCtr="0">
            <a:noAutofit/>
          </a:bodyPr>
          <a:lstStyle>
            <a:lvl1pPr marL="457200" lvl="0" indent="-228600" algn="l">
              <a:spcBef>
                <a:spcPts val="280"/>
              </a:spcBef>
              <a:spcAft>
                <a:spcPts val="0"/>
              </a:spcAft>
              <a:buClr>
                <a:schemeClr val="lt1"/>
              </a:buClr>
              <a:buSzPts val="1400"/>
              <a:buFont typeface="Times New Roman"/>
              <a:buNone/>
              <a:defRPr sz="1400"/>
            </a:lvl1pPr>
            <a:lvl2pPr marL="914400" lvl="1" indent="-228600" algn="l">
              <a:spcBef>
                <a:spcPts val="240"/>
              </a:spcBef>
              <a:spcAft>
                <a:spcPts val="0"/>
              </a:spcAft>
              <a:buClr>
                <a:schemeClr val="lt1"/>
              </a:buClr>
              <a:buSzPts val="1200"/>
              <a:buFont typeface="Times New Roman"/>
              <a:buNone/>
              <a:defRPr sz="1200"/>
            </a:lvl2pPr>
            <a:lvl3pPr marL="1371600" lvl="2" indent="-228600" algn="l">
              <a:spcBef>
                <a:spcPts val="200"/>
              </a:spcBef>
              <a:spcAft>
                <a:spcPts val="0"/>
              </a:spcAft>
              <a:buClr>
                <a:schemeClr val="lt1"/>
              </a:buClr>
              <a:buSzPts val="1000"/>
              <a:buFont typeface="Times New Roman"/>
              <a:buNone/>
              <a:defRPr sz="1000"/>
            </a:lvl3pPr>
            <a:lvl4pPr marL="1828800" lvl="3" indent="-228600" algn="l">
              <a:spcBef>
                <a:spcPts val="180"/>
              </a:spcBef>
              <a:spcAft>
                <a:spcPts val="0"/>
              </a:spcAft>
              <a:buClr>
                <a:schemeClr val="lt1"/>
              </a:buClr>
              <a:buSzPts val="900"/>
              <a:buFont typeface="Times New Roman"/>
              <a:buNone/>
              <a:defRPr sz="900"/>
            </a:lvl4pPr>
            <a:lvl5pPr marL="2286000" lvl="4" indent="-228600" algn="l">
              <a:spcBef>
                <a:spcPts val="180"/>
              </a:spcBef>
              <a:spcAft>
                <a:spcPts val="0"/>
              </a:spcAft>
              <a:buClr>
                <a:schemeClr val="lt1"/>
              </a:buClr>
              <a:buSzPts val="900"/>
              <a:buFont typeface="Times New Roman"/>
              <a:buNone/>
              <a:defRPr sz="900"/>
            </a:lvl5pPr>
            <a:lvl6pPr marL="2743200" lvl="5" indent="-228600" algn="l">
              <a:spcBef>
                <a:spcPts val="180"/>
              </a:spcBef>
              <a:spcAft>
                <a:spcPts val="0"/>
              </a:spcAft>
              <a:buClr>
                <a:schemeClr val="lt1"/>
              </a:buClr>
              <a:buSzPts val="900"/>
              <a:buFont typeface="Times New Roman"/>
              <a:buNone/>
              <a:defRPr sz="900"/>
            </a:lvl6pPr>
            <a:lvl7pPr marL="3200400" lvl="6" indent="-228600" algn="l">
              <a:spcBef>
                <a:spcPts val="180"/>
              </a:spcBef>
              <a:spcAft>
                <a:spcPts val="0"/>
              </a:spcAft>
              <a:buClr>
                <a:schemeClr val="lt1"/>
              </a:buClr>
              <a:buSzPts val="900"/>
              <a:buFont typeface="Times New Roman"/>
              <a:buNone/>
              <a:defRPr sz="900"/>
            </a:lvl7pPr>
            <a:lvl8pPr marL="3657600" lvl="7" indent="-228600" algn="l">
              <a:spcBef>
                <a:spcPts val="180"/>
              </a:spcBef>
              <a:spcAft>
                <a:spcPts val="0"/>
              </a:spcAft>
              <a:buClr>
                <a:schemeClr val="lt1"/>
              </a:buClr>
              <a:buSzPts val="900"/>
              <a:buFont typeface="Times New Roman"/>
              <a:buNone/>
              <a:defRPr sz="900"/>
            </a:lvl8pPr>
            <a:lvl9pPr marL="4114800" lvl="8" indent="-228600" algn="l">
              <a:spcBef>
                <a:spcPts val="180"/>
              </a:spcBef>
              <a:spcAft>
                <a:spcPts val="0"/>
              </a:spcAft>
              <a:buClr>
                <a:schemeClr val="lt1"/>
              </a:buClr>
              <a:buSzPts val="900"/>
              <a:buFont typeface="Times New Roman"/>
              <a:buNone/>
              <a:defRPr sz="900"/>
            </a:lvl9pPr>
          </a:lstStyle>
          <a:p>
            <a:endParaRPr/>
          </a:p>
        </p:txBody>
      </p:sp>
      <p:sp>
        <p:nvSpPr>
          <p:cNvPr id="834" name="Google Shape;834;p133"/>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5" name="Google Shape;835;p133"/>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6" name="Google Shape;836;p133"/>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37"/>
        <p:cNvGrpSpPr/>
        <p:nvPr/>
      </p:nvGrpSpPr>
      <p:grpSpPr>
        <a:xfrm>
          <a:off x="0" y="0"/>
          <a:ext cx="0" cy="0"/>
          <a:chOff x="0" y="0"/>
          <a:chExt cx="0" cy="0"/>
        </a:xfrm>
      </p:grpSpPr>
      <p:sp>
        <p:nvSpPr>
          <p:cNvPr id="838" name="Google Shape;838;p134"/>
          <p:cNvSpPr txBox="1">
            <a:spLocks noGrp="1"/>
          </p:cNvSpPr>
          <p:nvPr>
            <p:ph type="title"/>
          </p:nvPr>
        </p:nvSpPr>
        <p:spPr>
          <a:xfrm>
            <a:off x="2016125" y="4800602"/>
            <a:ext cx="6172200" cy="566738"/>
          </a:xfrm>
          <a:prstGeom prst="rect">
            <a:avLst/>
          </a:prstGeom>
          <a:noFill/>
          <a:ln>
            <a:noFill/>
          </a:ln>
        </p:spPr>
        <p:txBody>
          <a:bodyPr spcFirstLastPara="1" wrap="square" lIns="91925" tIns="45950" rIns="91925" bIns="4595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39" name="Google Shape;839;p134"/>
          <p:cNvSpPr>
            <a:spLocks noGrp="1"/>
          </p:cNvSpPr>
          <p:nvPr>
            <p:ph type="pic" idx="2"/>
          </p:nvPr>
        </p:nvSpPr>
        <p:spPr>
          <a:xfrm>
            <a:off x="2016125" y="612775"/>
            <a:ext cx="6172200" cy="4114800"/>
          </a:xfrm>
          <a:prstGeom prst="rect">
            <a:avLst/>
          </a:prstGeom>
          <a:noFill/>
          <a:ln>
            <a:noFill/>
          </a:ln>
        </p:spPr>
      </p:sp>
      <p:sp>
        <p:nvSpPr>
          <p:cNvPr id="840" name="Google Shape;840;p134"/>
          <p:cNvSpPr txBox="1">
            <a:spLocks noGrp="1"/>
          </p:cNvSpPr>
          <p:nvPr>
            <p:ph type="body" idx="1"/>
          </p:nvPr>
        </p:nvSpPr>
        <p:spPr>
          <a:xfrm>
            <a:off x="2016125" y="5367340"/>
            <a:ext cx="6172200" cy="804862"/>
          </a:xfrm>
          <a:prstGeom prst="rect">
            <a:avLst/>
          </a:prstGeom>
          <a:noFill/>
          <a:ln>
            <a:noFill/>
          </a:ln>
        </p:spPr>
        <p:txBody>
          <a:bodyPr spcFirstLastPara="1" wrap="square" lIns="91925" tIns="45950" rIns="91925" bIns="45950" anchor="t" anchorCtr="0">
            <a:noAutofit/>
          </a:bodyPr>
          <a:lstStyle>
            <a:lvl1pPr marL="457200" lvl="0" indent="-228600" algn="l">
              <a:spcBef>
                <a:spcPts val="280"/>
              </a:spcBef>
              <a:spcAft>
                <a:spcPts val="0"/>
              </a:spcAft>
              <a:buClr>
                <a:schemeClr val="lt1"/>
              </a:buClr>
              <a:buSzPts val="1400"/>
              <a:buFont typeface="Times New Roman"/>
              <a:buNone/>
              <a:defRPr sz="1400"/>
            </a:lvl1pPr>
            <a:lvl2pPr marL="914400" lvl="1" indent="-228600" algn="l">
              <a:spcBef>
                <a:spcPts val="240"/>
              </a:spcBef>
              <a:spcAft>
                <a:spcPts val="0"/>
              </a:spcAft>
              <a:buClr>
                <a:schemeClr val="lt1"/>
              </a:buClr>
              <a:buSzPts val="1200"/>
              <a:buFont typeface="Times New Roman"/>
              <a:buNone/>
              <a:defRPr sz="1200"/>
            </a:lvl2pPr>
            <a:lvl3pPr marL="1371600" lvl="2" indent="-228600" algn="l">
              <a:spcBef>
                <a:spcPts val="200"/>
              </a:spcBef>
              <a:spcAft>
                <a:spcPts val="0"/>
              </a:spcAft>
              <a:buClr>
                <a:schemeClr val="lt1"/>
              </a:buClr>
              <a:buSzPts val="1000"/>
              <a:buFont typeface="Times New Roman"/>
              <a:buNone/>
              <a:defRPr sz="1000"/>
            </a:lvl3pPr>
            <a:lvl4pPr marL="1828800" lvl="3" indent="-228600" algn="l">
              <a:spcBef>
                <a:spcPts val="180"/>
              </a:spcBef>
              <a:spcAft>
                <a:spcPts val="0"/>
              </a:spcAft>
              <a:buClr>
                <a:schemeClr val="lt1"/>
              </a:buClr>
              <a:buSzPts val="900"/>
              <a:buFont typeface="Times New Roman"/>
              <a:buNone/>
              <a:defRPr sz="900"/>
            </a:lvl4pPr>
            <a:lvl5pPr marL="2286000" lvl="4" indent="-228600" algn="l">
              <a:spcBef>
                <a:spcPts val="180"/>
              </a:spcBef>
              <a:spcAft>
                <a:spcPts val="0"/>
              </a:spcAft>
              <a:buClr>
                <a:schemeClr val="lt1"/>
              </a:buClr>
              <a:buSzPts val="900"/>
              <a:buFont typeface="Times New Roman"/>
              <a:buNone/>
              <a:defRPr sz="900"/>
            </a:lvl5pPr>
            <a:lvl6pPr marL="2743200" lvl="5" indent="-228600" algn="l">
              <a:spcBef>
                <a:spcPts val="180"/>
              </a:spcBef>
              <a:spcAft>
                <a:spcPts val="0"/>
              </a:spcAft>
              <a:buClr>
                <a:schemeClr val="lt1"/>
              </a:buClr>
              <a:buSzPts val="900"/>
              <a:buFont typeface="Times New Roman"/>
              <a:buNone/>
              <a:defRPr sz="900"/>
            </a:lvl6pPr>
            <a:lvl7pPr marL="3200400" lvl="6" indent="-228600" algn="l">
              <a:spcBef>
                <a:spcPts val="180"/>
              </a:spcBef>
              <a:spcAft>
                <a:spcPts val="0"/>
              </a:spcAft>
              <a:buClr>
                <a:schemeClr val="lt1"/>
              </a:buClr>
              <a:buSzPts val="900"/>
              <a:buFont typeface="Times New Roman"/>
              <a:buNone/>
              <a:defRPr sz="900"/>
            </a:lvl7pPr>
            <a:lvl8pPr marL="3657600" lvl="7" indent="-228600" algn="l">
              <a:spcBef>
                <a:spcPts val="180"/>
              </a:spcBef>
              <a:spcAft>
                <a:spcPts val="0"/>
              </a:spcAft>
              <a:buClr>
                <a:schemeClr val="lt1"/>
              </a:buClr>
              <a:buSzPts val="900"/>
              <a:buFont typeface="Times New Roman"/>
              <a:buNone/>
              <a:defRPr sz="900"/>
            </a:lvl8pPr>
            <a:lvl9pPr marL="4114800" lvl="8" indent="-228600" algn="l">
              <a:spcBef>
                <a:spcPts val="180"/>
              </a:spcBef>
              <a:spcAft>
                <a:spcPts val="0"/>
              </a:spcAft>
              <a:buClr>
                <a:schemeClr val="lt1"/>
              </a:buClr>
              <a:buSzPts val="900"/>
              <a:buFont typeface="Times New Roman"/>
              <a:buNone/>
              <a:defRPr sz="900"/>
            </a:lvl9pPr>
          </a:lstStyle>
          <a:p>
            <a:endParaRPr/>
          </a:p>
        </p:txBody>
      </p:sp>
      <p:sp>
        <p:nvSpPr>
          <p:cNvPr id="841" name="Google Shape;841;p134"/>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2" name="Google Shape;842;p134"/>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3" name="Google Shape;843;p134"/>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44"/>
        <p:cNvGrpSpPr/>
        <p:nvPr/>
      </p:nvGrpSpPr>
      <p:grpSpPr>
        <a:xfrm>
          <a:off x="0" y="0"/>
          <a:ext cx="0" cy="0"/>
          <a:chOff x="0" y="0"/>
          <a:chExt cx="0" cy="0"/>
        </a:xfrm>
      </p:grpSpPr>
      <p:sp>
        <p:nvSpPr>
          <p:cNvPr id="845" name="Google Shape;845;p135"/>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46" name="Google Shape;846;p135"/>
          <p:cNvSpPr txBox="1">
            <a:spLocks noGrp="1"/>
          </p:cNvSpPr>
          <p:nvPr>
            <p:ph type="body" idx="1"/>
          </p:nvPr>
        </p:nvSpPr>
        <p:spPr>
          <a:xfrm rot="5400000">
            <a:off x="3076575" y="-333375"/>
            <a:ext cx="4114800" cy="874395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847" name="Google Shape;847;p135"/>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8" name="Google Shape;848;p135"/>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9" name="Google Shape;849;p135"/>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50"/>
        <p:cNvGrpSpPr/>
        <p:nvPr/>
      </p:nvGrpSpPr>
      <p:grpSpPr>
        <a:xfrm>
          <a:off x="0" y="0"/>
          <a:ext cx="0" cy="0"/>
          <a:chOff x="0" y="0"/>
          <a:chExt cx="0" cy="0"/>
        </a:xfrm>
      </p:grpSpPr>
      <p:sp>
        <p:nvSpPr>
          <p:cNvPr id="851" name="Google Shape;851;p136"/>
          <p:cNvSpPr txBox="1">
            <a:spLocks noGrp="1"/>
          </p:cNvSpPr>
          <p:nvPr>
            <p:ph type="title"/>
          </p:nvPr>
        </p:nvSpPr>
        <p:spPr>
          <a:xfrm rot="5400000">
            <a:off x="5678549" y="2259013"/>
            <a:ext cx="5486400" cy="2187575"/>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52" name="Google Shape;852;p136"/>
          <p:cNvSpPr txBox="1">
            <a:spLocks noGrp="1"/>
          </p:cNvSpPr>
          <p:nvPr>
            <p:ph type="body" idx="1"/>
          </p:nvPr>
        </p:nvSpPr>
        <p:spPr>
          <a:xfrm rot="5400000">
            <a:off x="1225550" y="146050"/>
            <a:ext cx="5486400" cy="64135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853" name="Google Shape;853;p136"/>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4" name="Google Shape;854;p136"/>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5" name="Google Shape;855;p136"/>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Content" type="objOnly">
  <p:cSld name="OBJECT_ONLY">
    <p:spTree>
      <p:nvGrpSpPr>
        <p:cNvPr id="1" name="Shape 856"/>
        <p:cNvGrpSpPr/>
        <p:nvPr/>
      </p:nvGrpSpPr>
      <p:grpSpPr>
        <a:xfrm>
          <a:off x="0" y="0"/>
          <a:ext cx="0" cy="0"/>
          <a:chOff x="0" y="0"/>
          <a:chExt cx="0" cy="0"/>
        </a:xfrm>
      </p:grpSpPr>
      <p:sp>
        <p:nvSpPr>
          <p:cNvPr id="857" name="Google Shape;857;p137"/>
          <p:cNvSpPr txBox="1">
            <a:spLocks noGrp="1"/>
          </p:cNvSpPr>
          <p:nvPr>
            <p:ph type="body" idx="1"/>
          </p:nvPr>
        </p:nvSpPr>
        <p:spPr>
          <a:xfrm>
            <a:off x="762060" y="609600"/>
            <a:ext cx="8753475" cy="54864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858" name="Google Shape;858;p137"/>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9" name="Google Shape;859;p137"/>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0" name="Google Shape;860;p137"/>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Clip Art and Text" type="clipArtAndTx">
  <p:cSld name="CLIPART_AND_TEXT">
    <p:spTree>
      <p:nvGrpSpPr>
        <p:cNvPr id="1" name="Shape 85"/>
        <p:cNvGrpSpPr/>
        <p:nvPr/>
      </p:nvGrpSpPr>
      <p:grpSpPr>
        <a:xfrm>
          <a:off x="0" y="0"/>
          <a:ext cx="0" cy="0"/>
          <a:chOff x="0" y="0"/>
          <a:chExt cx="0" cy="0"/>
        </a:xfrm>
      </p:grpSpPr>
      <p:sp>
        <p:nvSpPr>
          <p:cNvPr id="86" name="Google Shape;86;p14"/>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7" name="Google Shape;87;p14"/>
          <p:cNvSpPr>
            <a:spLocks noGrp="1"/>
          </p:cNvSpPr>
          <p:nvPr>
            <p:ph type="clipArt" idx="2"/>
          </p:nvPr>
        </p:nvSpPr>
        <p:spPr>
          <a:xfrm>
            <a:off x="762080" y="1981200"/>
            <a:ext cx="4295775" cy="4114800"/>
          </a:xfrm>
          <a:prstGeom prst="rect">
            <a:avLst/>
          </a:prstGeom>
          <a:noFill/>
          <a:ln>
            <a:noFill/>
          </a:ln>
        </p:spPr>
      </p:sp>
      <p:sp>
        <p:nvSpPr>
          <p:cNvPr id="88" name="Google Shape;88;p14"/>
          <p:cNvSpPr txBox="1">
            <a:spLocks noGrp="1"/>
          </p:cNvSpPr>
          <p:nvPr>
            <p:ph type="body" idx="1"/>
          </p:nvPr>
        </p:nvSpPr>
        <p:spPr>
          <a:xfrm>
            <a:off x="5210242" y="1981200"/>
            <a:ext cx="4295775" cy="41148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89" name="Google Shape;89;p14"/>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14"/>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4"/>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Clip Art and Text" type="clipArtAndTx">
  <p:cSld name="CLIPART_AND_TEXT">
    <p:spTree>
      <p:nvGrpSpPr>
        <p:cNvPr id="1" name="Shape 861"/>
        <p:cNvGrpSpPr/>
        <p:nvPr/>
      </p:nvGrpSpPr>
      <p:grpSpPr>
        <a:xfrm>
          <a:off x="0" y="0"/>
          <a:ext cx="0" cy="0"/>
          <a:chOff x="0" y="0"/>
          <a:chExt cx="0" cy="0"/>
        </a:xfrm>
      </p:grpSpPr>
      <p:sp>
        <p:nvSpPr>
          <p:cNvPr id="862" name="Google Shape;862;p138"/>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63" name="Google Shape;863;p138"/>
          <p:cNvSpPr>
            <a:spLocks noGrp="1"/>
          </p:cNvSpPr>
          <p:nvPr>
            <p:ph type="clipArt" idx="2"/>
          </p:nvPr>
        </p:nvSpPr>
        <p:spPr>
          <a:xfrm>
            <a:off x="762080" y="1981200"/>
            <a:ext cx="4295775" cy="4114800"/>
          </a:xfrm>
          <a:prstGeom prst="rect">
            <a:avLst/>
          </a:prstGeom>
          <a:noFill/>
          <a:ln>
            <a:noFill/>
          </a:ln>
        </p:spPr>
      </p:sp>
      <p:sp>
        <p:nvSpPr>
          <p:cNvPr id="864" name="Google Shape;864;p138"/>
          <p:cNvSpPr txBox="1">
            <a:spLocks noGrp="1"/>
          </p:cNvSpPr>
          <p:nvPr>
            <p:ph type="body" idx="1"/>
          </p:nvPr>
        </p:nvSpPr>
        <p:spPr>
          <a:xfrm>
            <a:off x="5210242" y="1981200"/>
            <a:ext cx="4295775" cy="41148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865" name="Google Shape;865;p138"/>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6" name="Google Shape;866;p138"/>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7" name="Google Shape;867;p138"/>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and Table" type="tbl">
  <p:cSld name="TABLE">
    <p:spTree>
      <p:nvGrpSpPr>
        <p:cNvPr id="1" name="Shape 868"/>
        <p:cNvGrpSpPr/>
        <p:nvPr/>
      </p:nvGrpSpPr>
      <p:grpSpPr>
        <a:xfrm>
          <a:off x="0" y="0"/>
          <a:ext cx="0" cy="0"/>
          <a:chOff x="0" y="0"/>
          <a:chExt cx="0" cy="0"/>
        </a:xfrm>
      </p:grpSpPr>
      <p:sp>
        <p:nvSpPr>
          <p:cNvPr id="869" name="Google Shape;869;p139"/>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70" name="Google Shape;870;p139"/>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1" name="Google Shape;871;p139"/>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2" name="Google Shape;872;p139"/>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Text and Clip Art" type="txAndClipArt">
  <p:cSld name="TEXT_AND_CLIPART">
    <p:spTree>
      <p:nvGrpSpPr>
        <p:cNvPr id="1" name="Shape 873"/>
        <p:cNvGrpSpPr/>
        <p:nvPr/>
      </p:nvGrpSpPr>
      <p:grpSpPr>
        <a:xfrm>
          <a:off x="0" y="0"/>
          <a:ext cx="0" cy="0"/>
          <a:chOff x="0" y="0"/>
          <a:chExt cx="0" cy="0"/>
        </a:xfrm>
      </p:grpSpPr>
      <p:sp>
        <p:nvSpPr>
          <p:cNvPr id="874" name="Google Shape;874;p140"/>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75" name="Google Shape;875;p140"/>
          <p:cNvSpPr txBox="1">
            <a:spLocks noGrp="1"/>
          </p:cNvSpPr>
          <p:nvPr>
            <p:ph type="body" idx="1"/>
          </p:nvPr>
        </p:nvSpPr>
        <p:spPr>
          <a:xfrm>
            <a:off x="762080" y="1981200"/>
            <a:ext cx="4295775" cy="41148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876" name="Google Shape;876;p140"/>
          <p:cNvSpPr>
            <a:spLocks noGrp="1"/>
          </p:cNvSpPr>
          <p:nvPr>
            <p:ph type="clipArt" idx="2"/>
          </p:nvPr>
        </p:nvSpPr>
        <p:spPr>
          <a:xfrm>
            <a:off x="5210242" y="1981200"/>
            <a:ext cx="4295775" cy="4114800"/>
          </a:xfrm>
          <a:prstGeom prst="rect">
            <a:avLst/>
          </a:prstGeom>
          <a:noFill/>
          <a:ln>
            <a:noFill/>
          </a:ln>
        </p:spPr>
      </p:sp>
      <p:sp>
        <p:nvSpPr>
          <p:cNvPr id="877" name="Google Shape;877;p140"/>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8" name="Google Shape;878;p140"/>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9" name="Google Shape;879;p140"/>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itle, 2 Content and Text" type="twoObjAndTx">
  <p:cSld name="TWO_OBJECTS_AND_TEXT">
    <p:spTree>
      <p:nvGrpSpPr>
        <p:cNvPr id="1" name="Shape 880"/>
        <p:cNvGrpSpPr/>
        <p:nvPr/>
      </p:nvGrpSpPr>
      <p:grpSpPr>
        <a:xfrm>
          <a:off x="0" y="0"/>
          <a:ext cx="0" cy="0"/>
          <a:chOff x="0" y="0"/>
          <a:chExt cx="0" cy="0"/>
        </a:xfrm>
      </p:grpSpPr>
      <p:sp>
        <p:nvSpPr>
          <p:cNvPr id="881" name="Google Shape;881;p141"/>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82" name="Google Shape;882;p141"/>
          <p:cNvSpPr txBox="1">
            <a:spLocks noGrp="1"/>
          </p:cNvSpPr>
          <p:nvPr>
            <p:ph type="body" idx="1"/>
          </p:nvPr>
        </p:nvSpPr>
        <p:spPr>
          <a:xfrm>
            <a:off x="762080" y="1981201"/>
            <a:ext cx="4295775" cy="19812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883" name="Google Shape;883;p141"/>
          <p:cNvSpPr txBox="1">
            <a:spLocks noGrp="1"/>
          </p:cNvSpPr>
          <p:nvPr>
            <p:ph type="body" idx="2"/>
          </p:nvPr>
        </p:nvSpPr>
        <p:spPr>
          <a:xfrm>
            <a:off x="762080" y="4114800"/>
            <a:ext cx="4295775" cy="19812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884" name="Google Shape;884;p141"/>
          <p:cNvSpPr txBox="1">
            <a:spLocks noGrp="1"/>
          </p:cNvSpPr>
          <p:nvPr>
            <p:ph type="body" idx="3"/>
          </p:nvPr>
        </p:nvSpPr>
        <p:spPr>
          <a:xfrm>
            <a:off x="5210242" y="1981200"/>
            <a:ext cx="4295775" cy="41148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885" name="Google Shape;885;p141"/>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6" name="Google Shape;886;p141"/>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7" name="Google Shape;887;p141"/>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able" type="tbl">
  <p:cSld name="TABLE">
    <p:spTree>
      <p:nvGrpSpPr>
        <p:cNvPr id="1" name="Shape 92"/>
        <p:cNvGrpSpPr/>
        <p:nvPr/>
      </p:nvGrpSpPr>
      <p:grpSpPr>
        <a:xfrm>
          <a:off x="0" y="0"/>
          <a:ext cx="0" cy="0"/>
          <a:chOff x="0" y="0"/>
          <a:chExt cx="0" cy="0"/>
        </a:xfrm>
      </p:grpSpPr>
      <p:sp>
        <p:nvSpPr>
          <p:cNvPr id="93" name="Google Shape;93;p15"/>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4" name="Google Shape;94;p15"/>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5"/>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15"/>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Text and Clip Art" type="txAndClipArt">
  <p:cSld name="TEXT_AND_CLIPART">
    <p:spTree>
      <p:nvGrpSpPr>
        <p:cNvPr id="1" name="Shape 97"/>
        <p:cNvGrpSpPr/>
        <p:nvPr/>
      </p:nvGrpSpPr>
      <p:grpSpPr>
        <a:xfrm>
          <a:off x="0" y="0"/>
          <a:ext cx="0" cy="0"/>
          <a:chOff x="0" y="0"/>
          <a:chExt cx="0" cy="0"/>
        </a:xfrm>
      </p:grpSpPr>
      <p:sp>
        <p:nvSpPr>
          <p:cNvPr id="98" name="Google Shape;98;p16"/>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9" name="Google Shape;99;p16"/>
          <p:cNvSpPr txBox="1">
            <a:spLocks noGrp="1"/>
          </p:cNvSpPr>
          <p:nvPr>
            <p:ph type="body" idx="1"/>
          </p:nvPr>
        </p:nvSpPr>
        <p:spPr>
          <a:xfrm>
            <a:off x="762080" y="1981200"/>
            <a:ext cx="4295775" cy="41148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100" name="Google Shape;100;p16"/>
          <p:cNvSpPr>
            <a:spLocks noGrp="1"/>
          </p:cNvSpPr>
          <p:nvPr>
            <p:ph type="clipArt" idx="2"/>
          </p:nvPr>
        </p:nvSpPr>
        <p:spPr>
          <a:xfrm>
            <a:off x="5210242" y="1981200"/>
            <a:ext cx="4295775" cy="4114800"/>
          </a:xfrm>
          <a:prstGeom prst="rect">
            <a:avLst/>
          </a:prstGeom>
          <a:noFill/>
          <a:ln>
            <a:noFill/>
          </a:ln>
        </p:spPr>
      </p:sp>
      <p:sp>
        <p:nvSpPr>
          <p:cNvPr id="101" name="Google Shape;101;p16"/>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16"/>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16"/>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2 Content and Text" type="twoObjAndTx">
  <p:cSld name="TWO_OBJECTS_AND_TEXT">
    <p:spTree>
      <p:nvGrpSpPr>
        <p:cNvPr id="1" name="Shape 104"/>
        <p:cNvGrpSpPr/>
        <p:nvPr/>
      </p:nvGrpSpPr>
      <p:grpSpPr>
        <a:xfrm>
          <a:off x="0" y="0"/>
          <a:ext cx="0" cy="0"/>
          <a:chOff x="0" y="0"/>
          <a:chExt cx="0" cy="0"/>
        </a:xfrm>
      </p:grpSpPr>
      <p:sp>
        <p:nvSpPr>
          <p:cNvPr id="105" name="Google Shape;105;p17"/>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6" name="Google Shape;106;p17"/>
          <p:cNvSpPr txBox="1">
            <a:spLocks noGrp="1"/>
          </p:cNvSpPr>
          <p:nvPr>
            <p:ph type="body" idx="1"/>
          </p:nvPr>
        </p:nvSpPr>
        <p:spPr>
          <a:xfrm>
            <a:off x="762080" y="1981201"/>
            <a:ext cx="4295775" cy="19812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107" name="Google Shape;107;p17"/>
          <p:cNvSpPr txBox="1">
            <a:spLocks noGrp="1"/>
          </p:cNvSpPr>
          <p:nvPr>
            <p:ph type="body" idx="2"/>
          </p:nvPr>
        </p:nvSpPr>
        <p:spPr>
          <a:xfrm>
            <a:off x="762080" y="4114800"/>
            <a:ext cx="4295775" cy="19812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108" name="Google Shape;108;p17"/>
          <p:cNvSpPr txBox="1">
            <a:spLocks noGrp="1"/>
          </p:cNvSpPr>
          <p:nvPr>
            <p:ph type="body" idx="3"/>
          </p:nvPr>
        </p:nvSpPr>
        <p:spPr>
          <a:xfrm>
            <a:off x="5210242" y="1981200"/>
            <a:ext cx="4295775" cy="41148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109" name="Google Shape;109;p17"/>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17"/>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17"/>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8"/>
        <p:cNvGrpSpPr/>
        <p:nvPr/>
      </p:nvGrpSpPr>
      <p:grpSpPr>
        <a:xfrm>
          <a:off x="0" y="0"/>
          <a:ext cx="0" cy="0"/>
          <a:chOff x="0" y="0"/>
          <a:chExt cx="0" cy="0"/>
        </a:xfrm>
      </p:grpSpPr>
      <p:sp>
        <p:nvSpPr>
          <p:cNvPr id="119" name="Google Shape;119;p19"/>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0" name="Google Shape;120;p19"/>
          <p:cNvSpPr txBox="1">
            <a:spLocks noGrp="1"/>
          </p:cNvSpPr>
          <p:nvPr>
            <p:ph type="body" idx="1"/>
          </p:nvPr>
        </p:nvSpPr>
        <p:spPr>
          <a:xfrm>
            <a:off x="762000" y="1981200"/>
            <a:ext cx="8743950" cy="41148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121" name="Google Shape;121;p19"/>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19"/>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19"/>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4"/>
        <p:cNvGrpSpPr/>
        <p:nvPr/>
      </p:nvGrpSpPr>
      <p:grpSpPr>
        <a:xfrm>
          <a:off x="0" y="0"/>
          <a:ext cx="0" cy="0"/>
          <a:chOff x="0" y="0"/>
          <a:chExt cx="0" cy="0"/>
        </a:xfrm>
      </p:grpSpPr>
      <p:sp>
        <p:nvSpPr>
          <p:cNvPr id="125" name="Google Shape;125;p20"/>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6" name="Google Shape;126;p20"/>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20"/>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20"/>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9"/>
        <p:cNvGrpSpPr/>
        <p:nvPr/>
      </p:nvGrpSpPr>
      <p:grpSpPr>
        <a:xfrm>
          <a:off x="0" y="0"/>
          <a:ext cx="0" cy="0"/>
          <a:chOff x="0" y="0"/>
          <a:chExt cx="0" cy="0"/>
        </a:xfrm>
      </p:grpSpPr>
      <p:sp>
        <p:nvSpPr>
          <p:cNvPr id="130" name="Google Shape;130;p21"/>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21"/>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21"/>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1400">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1400">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1400">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1400">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1400">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1400">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1400">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1400">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
        <p:cNvGrpSpPr/>
        <p:nvPr/>
      </p:nvGrpSpPr>
      <p:grpSpPr>
        <a:xfrm>
          <a:off x="0" y="0"/>
          <a:ext cx="0" cy="0"/>
          <a:chOff x="0" y="0"/>
          <a:chExt cx="0" cy="0"/>
        </a:xfrm>
      </p:grpSpPr>
      <p:sp>
        <p:nvSpPr>
          <p:cNvPr id="17" name="Google Shape;17;p3"/>
          <p:cNvSpPr txBox="1">
            <a:spLocks noGrp="1"/>
          </p:cNvSpPr>
          <p:nvPr>
            <p:ph type="ctrTitle"/>
          </p:nvPr>
        </p:nvSpPr>
        <p:spPr>
          <a:xfrm>
            <a:off x="771527" y="2130551"/>
            <a:ext cx="8743950" cy="1470025"/>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 name="Google Shape;18;p3"/>
          <p:cNvSpPr txBox="1">
            <a:spLocks noGrp="1"/>
          </p:cNvSpPr>
          <p:nvPr>
            <p:ph type="subTitle" idx="1"/>
          </p:nvPr>
        </p:nvSpPr>
        <p:spPr>
          <a:xfrm>
            <a:off x="1543050" y="3886200"/>
            <a:ext cx="7200900" cy="1752600"/>
          </a:xfrm>
          <a:prstGeom prst="rect">
            <a:avLst/>
          </a:prstGeom>
          <a:noFill/>
          <a:ln>
            <a:noFill/>
          </a:ln>
        </p:spPr>
        <p:txBody>
          <a:bodyPr spcFirstLastPara="1" wrap="square" lIns="91925" tIns="45950" rIns="91925" bIns="45950" anchor="t" anchorCtr="0">
            <a:noAutofit/>
          </a:bodyPr>
          <a:lstStyle>
            <a:lvl1pPr lvl="0" algn="ctr">
              <a:spcBef>
                <a:spcPts val="880"/>
              </a:spcBef>
              <a:spcAft>
                <a:spcPts val="0"/>
              </a:spcAft>
              <a:buClr>
                <a:schemeClr val="lt1"/>
              </a:buClr>
              <a:buSzPts val="4400"/>
              <a:buFont typeface="Times New Roman"/>
              <a:buNone/>
              <a:defRPr/>
            </a:lvl1pPr>
            <a:lvl2pPr lvl="1" algn="ctr">
              <a:spcBef>
                <a:spcPts val="720"/>
              </a:spcBef>
              <a:spcAft>
                <a:spcPts val="0"/>
              </a:spcAft>
              <a:buClr>
                <a:schemeClr val="lt1"/>
              </a:buClr>
              <a:buSzPts val="3600"/>
              <a:buFont typeface="Times New Roman"/>
              <a:buNone/>
              <a:defRPr/>
            </a:lvl2pPr>
            <a:lvl3pPr lvl="2" algn="ctr">
              <a:spcBef>
                <a:spcPts val="480"/>
              </a:spcBef>
              <a:spcAft>
                <a:spcPts val="0"/>
              </a:spcAft>
              <a:buClr>
                <a:schemeClr val="lt1"/>
              </a:buClr>
              <a:buSzPts val="2400"/>
              <a:buFont typeface="Times New Roman"/>
              <a:buNone/>
              <a:defRPr/>
            </a:lvl3pPr>
            <a:lvl4pPr lvl="3" algn="ctr">
              <a:spcBef>
                <a:spcPts val="400"/>
              </a:spcBef>
              <a:spcAft>
                <a:spcPts val="0"/>
              </a:spcAft>
              <a:buClr>
                <a:schemeClr val="lt1"/>
              </a:buClr>
              <a:buSzPts val="2000"/>
              <a:buFont typeface="Times New Roman"/>
              <a:buNone/>
              <a:defRPr/>
            </a:lvl4pPr>
            <a:lvl5pPr lvl="4" algn="ctr">
              <a:spcBef>
                <a:spcPts val="400"/>
              </a:spcBef>
              <a:spcAft>
                <a:spcPts val="0"/>
              </a:spcAft>
              <a:buClr>
                <a:schemeClr val="lt1"/>
              </a:buClr>
              <a:buSzPts val="2000"/>
              <a:buFont typeface="Times New Roman"/>
              <a:buNone/>
              <a:defRPr/>
            </a:lvl5pPr>
            <a:lvl6pPr lvl="5" algn="ctr">
              <a:spcBef>
                <a:spcPts val="400"/>
              </a:spcBef>
              <a:spcAft>
                <a:spcPts val="0"/>
              </a:spcAft>
              <a:buClr>
                <a:schemeClr val="lt1"/>
              </a:buClr>
              <a:buSzPts val="2000"/>
              <a:buFont typeface="Times New Roman"/>
              <a:buNone/>
              <a:defRPr/>
            </a:lvl6pPr>
            <a:lvl7pPr lvl="6" algn="ctr">
              <a:spcBef>
                <a:spcPts val="400"/>
              </a:spcBef>
              <a:spcAft>
                <a:spcPts val="0"/>
              </a:spcAft>
              <a:buClr>
                <a:schemeClr val="lt1"/>
              </a:buClr>
              <a:buSzPts val="2000"/>
              <a:buFont typeface="Times New Roman"/>
              <a:buNone/>
              <a:defRPr/>
            </a:lvl7pPr>
            <a:lvl8pPr lvl="7" algn="ctr">
              <a:spcBef>
                <a:spcPts val="400"/>
              </a:spcBef>
              <a:spcAft>
                <a:spcPts val="0"/>
              </a:spcAft>
              <a:buClr>
                <a:schemeClr val="lt1"/>
              </a:buClr>
              <a:buSzPts val="2000"/>
              <a:buFont typeface="Times New Roman"/>
              <a:buNone/>
              <a:defRPr/>
            </a:lvl8pPr>
            <a:lvl9pPr lvl="8" algn="ctr">
              <a:spcBef>
                <a:spcPts val="400"/>
              </a:spcBef>
              <a:spcAft>
                <a:spcPts val="0"/>
              </a:spcAft>
              <a:buClr>
                <a:schemeClr val="lt1"/>
              </a:buClr>
              <a:buSzPts val="2000"/>
              <a:buFont typeface="Times New Roman"/>
              <a:buNone/>
              <a:defRPr/>
            </a:lvl9pPr>
          </a:lstStyle>
          <a:p>
            <a:endParaRPr/>
          </a:p>
        </p:txBody>
      </p:sp>
      <p:sp>
        <p:nvSpPr>
          <p:cNvPr id="19" name="Google Shape;19;p3"/>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3"/>
        <p:cNvGrpSpPr/>
        <p:nvPr/>
      </p:nvGrpSpPr>
      <p:grpSpPr>
        <a:xfrm>
          <a:off x="0" y="0"/>
          <a:ext cx="0" cy="0"/>
          <a:chOff x="0" y="0"/>
          <a:chExt cx="0" cy="0"/>
        </a:xfrm>
      </p:grpSpPr>
      <p:sp>
        <p:nvSpPr>
          <p:cNvPr id="134" name="Google Shape;134;p22"/>
          <p:cNvSpPr txBox="1">
            <a:spLocks noGrp="1"/>
          </p:cNvSpPr>
          <p:nvPr>
            <p:ph type="ctrTitle"/>
          </p:nvPr>
        </p:nvSpPr>
        <p:spPr>
          <a:xfrm>
            <a:off x="771527" y="2130551"/>
            <a:ext cx="8743950" cy="1470025"/>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35" name="Google Shape;135;p22"/>
          <p:cNvSpPr txBox="1">
            <a:spLocks noGrp="1"/>
          </p:cNvSpPr>
          <p:nvPr>
            <p:ph type="subTitle" idx="1"/>
          </p:nvPr>
        </p:nvSpPr>
        <p:spPr>
          <a:xfrm>
            <a:off x="1543050" y="3886200"/>
            <a:ext cx="7200900" cy="1752600"/>
          </a:xfrm>
          <a:prstGeom prst="rect">
            <a:avLst/>
          </a:prstGeom>
          <a:noFill/>
          <a:ln>
            <a:noFill/>
          </a:ln>
        </p:spPr>
        <p:txBody>
          <a:bodyPr spcFirstLastPara="1" wrap="square" lIns="91925" tIns="45950" rIns="91925" bIns="45950" anchor="t" anchorCtr="0">
            <a:noAutofit/>
          </a:bodyPr>
          <a:lstStyle>
            <a:lvl1pPr lvl="0" algn="ctr">
              <a:spcBef>
                <a:spcPts val="880"/>
              </a:spcBef>
              <a:spcAft>
                <a:spcPts val="0"/>
              </a:spcAft>
              <a:buClr>
                <a:schemeClr val="lt1"/>
              </a:buClr>
              <a:buSzPts val="4400"/>
              <a:buFont typeface="Times New Roman"/>
              <a:buNone/>
              <a:defRPr/>
            </a:lvl1pPr>
            <a:lvl2pPr lvl="1" algn="ctr">
              <a:spcBef>
                <a:spcPts val="720"/>
              </a:spcBef>
              <a:spcAft>
                <a:spcPts val="0"/>
              </a:spcAft>
              <a:buClr>
                <a:schemeClr val="lt1"/>
              </a:buClr>
              <a:buSzPts val="3600"/>
              <a:buFont typeface="Times New Roman"/>
              <a:buNone/>
              <a:defRPr/>
            </a:lvl2pPr>
            <a:lvl3pPr lvl="2" algn="ctr">
              <a:spcBef>
                <a:spcPts val="480"/>
              </a:spcBef>
              <a:spcAft>
                <a:spcPts val="0"/>
              </a:spcAft>
              <a:buClr>
                <a:schemeClr val="lt1"/>
              </a:buClr>
              <a:buSzPts val="2400"/>
              <a:buFont typeface="Times New Roman"/>
              <a:buNone/>
              <a:defRPr/>
            </a:lvl3pPr>
            <a:lvl4pPr lvl="3" algn="ctr">
              <a:spcBef>
                <a:spcPts val="400"/>
              </a:spcBef>
              <a:spcAft>
                <a:spcPts val="0"/>
              </a:spcAft>
              <a:buClr>
                <a:schemeClr val="lt1"/>
              </a:buClr>
              <a:buSzPts val="2000"/>
              <a:buFont typeface="Times New Roman"/>
              <a:buNone/>
              <a:defRPr/>
            </a:lvl4pPr>
            <a:lvl5pPr lvl="4" algn="ctr">
              <a:spcBef>
                <a:spcPts val="400"/>
              </a:spcBef>
              <a:spcAft>
                <a:spcPts val="0"/>
              </a:spcAft>
              <a:buClr>
                <a:schemeClr val="lt1"/>
              </a:buClr>
              <a:buSzPts val="2000"/>
              <a:buFont typeface="Times New Roman"/>
              <a:buNone/>
              <a:defRPr/>
            </a:lvl5pPr>
            <a:lvl6pPr lvl="5" algn="ctr">
              <a:spcBef>
                <a:spcPts val="400"/>
              </a:spcBef>
              <a:spcAft>
                <a:spcPts val="0"/>
              </a:spcAft>
              <a:buClr>
                <a:schemeClr val="lt1"/>
              </a:buClr>
              <a:buSzPts val="2000"/>
              <a:buFont typeface="Times New Roman"/>
              <a:buNone/>
              <a:defRPr/>
            </a:lvl6pPr>
            <a:lvl7pPr lvl="6" algn="ctr">
              <a:spcBef>
                <a:spcPts val="400"/>
              </a:spcBef>
              <a:spcAft>
                <a:spcPts val="0"/>
              </a:spcAft>
              <a:buClr>
                <a:schemeClr val="lt1"/>
              </a:buClr>
              <a:buSzPts val="2000"/>
              <a:buFont typeface="Times New Roman"/>
              <a:buNone/>
              <a:defRPr/>
            </a:lvl7pPr>
            <a:lvl8pPr lvl="7" algn="ctr">
              <a:spcBef>
                <a:spcPts val="400"/>
              </a:spcBef>
              <a:spcAft>
                <a:spcPts val="0"/>
              </a:spcAft>
              <a:buClr>
                <a:schemeClr val="lt1"/>
              </a:buClr>
              <a:buSzPts val="2000"/>
              <a:buFont typeface="Times New Roman"/>
              <a:buNone/>
              <a:defRPr/>
            </a:lvl8pPr>
            <a:lvl9pPr lvl="8" algn="ctr">
              <a:spcBef>
                <a:spcPts val="400"/>
              </a:spcBef>
              <a:spcAft>
                <a:spcPts val="0"/>
              </a:spcAft>
              <a:buClr>
                <a:schemeClr val="lt1"/>
              </a:buClr>
              <a:buSzPts val="2000"/>
              <a:buFont typeface="Times New Roman"/>
              <a:buNone/>
              <a:defRPr/>
            </a:lvl9pPr>
          </a:lstStyle>
          <a:p>
            <a:endParaRPr/>
          </a:p>
        </p:txBody>
      </p:sp>
      <p:sp>
        <p:nvSpPr>
          <p:cNvPr id="136" name="Google Shape;136;p22"/>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22"/>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22"/>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1400">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1400">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1400">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1400">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1400">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1400">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1400">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1400">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9"/>
        <p:cNvGrpSpPr/>
        <p:nvPr/>
      </p:nvGrpSpPr>
      <p:grpSpPr>
        <a:xfrm>
          <a:off x="0" y="0"/>
          <a:ext cx="0" cy="0"/>
          <a:chOff x="0" y="0"/>
          <a:chExt cx="0" cy="0"/>
        </a:xfrm>
      </p:grpSpPr>
      <p:sp>
        <p:nvSpPr>
          <p:cNvPr id="140" name="Google Shape;140;p23"/>
          <p:cNvSpPr txBox="1">
            <a:spLocks noGrp="1"/>
          </p:cNvSpPr>
          <p:nvPr>
            <p:ph type="title"/>
          </p:nvPr>
        </p:nvSpPr>
        <p:spPr>
          <a:xfrm>
            <a:off x="812800" y="4407026"/>
            <a:ext cx="8743950" cy="1362075"/>
          </a:xfrm>
          <a:prstGeom prst="rect">
            <a:avLst/>
          </a:prstGeom>
          <a:noFill/>
          <a:ln>
            <a:noFill/>
          </a:ln>
        </p:spPr>
        <p:txBody>
          <a:bodyPr spcFirstLastPara="1" wrap="square" lIns="91925" tIns="45950" rIns="91925" bIns="4595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1" name="Google Shape;141;p23"/>
          <p:cNvSpPr txBox="1">
            <a:spLocks noGrp="1"/>
          </p:cNvSpPr>
          <p:nvPr>
            <p:ph type="body" idx="1"/>
          </p:nvPr>
        </p:nvSpPr>
        <p:spPr>
          <a:xfrm>
            <a:off x="812800" y="2906713"/>
            <a:ext cx="8743950" cy="1500187"/>
          </a:xfrm>
          <a:prstGeom prst="rect">
            <a:avLst/>
          </a:prstGeom>
          <a:noFill/>
          <a:ln>
            <a:noFill/>
          </a:ln>
        </p:spPr>
        <p:txBody>
          <a:bodyPr spcFirstLastPara="1" wrap="square" lIns="91925" tIns="45950" rIns="91925" bIns="45950" anchor="b" anchorCtr="0">
            <a:noAutofit/>
          </a:bodyPr>
          <a:lstStyle>
            <a:lvl1pPr marL="457200" lvl="0" indent="-228600" algn="l">
              <a:spcBef>
                <a:spcPts val="400"/>
              </a:spcBef>
              <a:spcAft>
                <a:spcPts val="0"/>
              </a:spcAft>
              <a:buClr>
                <a:schemeClr val="lt1"/>
              </a:buClr>
              <a:buSzPts val="2000"/>
              <a:buFont typeface="Times New Roman"/>
              <a:buNone/>
              <a:defRPr sz="2000"/>
            </a:lvl1pPr>
            <a:lvl2pPr marL="914400" lvl="1" indent="-228600" algn="l">
              <a:spcBef>
                <a:spcPts val="360"/>
              </a:spcBef>
              <a:spcAft>
                <a:spcPts val="0"/>
              </a:spcAft>
              <a:buClr>
                <a:schemeClr val="lt1"/>
              </a:buClr>
              <a:buSzPts val="1800"/>
              <a:buFont typeface="Times New Roman"/>
              <a:buNone/>
              <a:defRPr sz="1800"/>
            </a:lvl2pPr>
            <a:lvl3pPr marL="1371600" lvl="2" indent="-228600" algn="l">
              <a:spcBef>
                <a:spcPts val="320"/>
              </a:spcBef>
              <a:spcAft>
                <a:spcPts val="0"/>
              </a:spcAft>
              <a:buClr>
                <a:schemeClr val="lt1"/>
              </a:buClr>
              <a:buSzPts val="1600"/>
              <a:buFont typeface="Times New Roman"/>
              <a:buNone/>
              <a:defRPr sz="1600"/>
            </a:lvl3pPr>
            <a:lvl4pPr marL="1828800" lvl="3" indent="-228600" algn="l">
              <a:spcBef>
                <a:spcPts val="280"/>
              </a:spcBef>
              <a:spcAft>
                <a:spcPts val="0"/>
              </a:spcAft>
              <a:buClr>
                <a:schemeClr val="lt1"/>
              </a:buClr>
              <a:buSzPts val="1400"/>
              <a:buFont typeface="Times New Roman"/>
              <a:buNone/>
              <a:defRPr sz="1400"/>
            </a:lvl4pPr>
            <a:lvl5pPr marL="2286000" lvl="4" indent="-228600" algn="l">
              <a:spcBef>
                <a:spcPts val="280"/>
              </a:spcBef>
              <a:spcAft>
                <a:spcPts val="0"/>
              </a:spcAft>
              <a:buClr>
                <a:schemeClr val="lt1"/>
              </a:buClr>
              <a:buSzPts val="1400"/>
              <a:buFont typeface="Times New Roman"/>
              <a:buNone/>
              <a:defRPr sz="1400"/>
            </a:lvl5pPr>
            <a:lvl6pPr marL="2743200" lvl="5" indent="-228600" algn="l">
              <a:spcBef>
                <a:spcPts val="280"/>
              </a:spcBef>
              <a:spcAft>
                <a:spcPts val="0"/>
              </a:spcAft>
              <a:buClr>
                <a:schemeClr val="lt1"/>
              </a:buClr>
              <a:buSzPts val="1400"/>
              <a:buFont typeface="Times New Roman"/>
              <a:buNone/>
              <a:defRPr sz="1400"/>
            </a:lvl6pPr>
            <a:lvl7pPr marL="3200400" lvl="6" indent="-228600" algn="l">
              <a:spcBef>
                <a:spcPts val="280"/>
              </a:spcBef>
              <a:spcAft>
                <a:spcPts val="0"/>
              </a:spcAft>
              <a:buClr>
                <a:schemeClr val="lt1"/>
              </a:buClr>
              <a:buSzPts val="1400"/>
              <a:buFont typeface="Times New Roman"/>
              <a:buNone/>
              <a:defRPr sz="1400"/>
            </a:lvl7pPr>
            <a:lvl8pPr marL="3657600" lvl="7" indent="-228600" algn="l">
              <a:spcBef>
                <a:spcPts val="280"/>
              </a:spcBef>
              <a:spcAft>
                <a:spcPts val="0"/>
              </a:spcAft>
              <a:buClr>
                <a:schemeClr val="lt1"/>
              </a:buClr>
              <a:buSzPts val="1400"/>
              <a:buFont typeface="Times New Roman"/>
              <a:buNone/>
              <a:defRPr sz="1400"/>
            </a:lvl8pPr>
            <a:lvl9pPr marL="4114800" lvl="8" indent="-228600" algn="l">
              <a:spcBef>
                <a:spcPts val="280"/>
              </a:spcBef>
              <a:spcAft>
                <a:spcPts val="0"/>
              </a:spcAft>
              <a:buClr>
                <a:schemeClr val="lt1"/>
              </a:buClr>
              <a:buSzPts val="1400"/>
              <a:buFont typeface="Times New Roman"/>
              <a:buNone/>
              <a:defRPr sz="1400"/>
            </a:lvl9pPr>
          </a:lstStyle>
          <a:p>
            <a:endParaRPr/>
          </a:p>
        </p:txBody>
      </p:sp>
      <p:sp>
        <p:nvSpPr>
          <p:cNvPr id="142" name="Google Shape;142;p23"/>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23"/>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23"/>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1400">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1400">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1400">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1400">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1400">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1400">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1400">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1400">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45"/>
        <p:cNvGrpSpPr/>
        <p:nvPr/>
      </p:nvGrpSpPr>
      <p:grpSpPr>
        <a:xfrm>
          <a:off x="0" y="0"/>
          <a:ext cx="0" cy="0"/>
          <a:chOff x="0" y="0"/>
          <a:chExt cx="0" cy="0"/>
        </a:xfrm>
      </p:grpSpPr>
      <p:sp>
        <p:nvSpPr>
          <p:cNvPr id="146" name="Google Shape;146;p24"/>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7" name="Google Shape;147;p24"/>
          <p:cNvSpPr txBox="1">
            <a:spLocks noGrp="1"/>
          </p:cNvSpPr>
          <p:nvPr>
            <p:ph type="body" idx="1"/>
          </p:nvPr>
        </p:nvSpPr>
        <p:spPr>
          <a:xfrm>
            <a:off x="762080" y="1981200"/>
            <a:ext cx="4295775" cy="4114800"/>
          </a:xfrm>
          <a:prstGeom prst="rect">
            <a:avLst/>
          </a:prstGeom>
          <a:noFill/>
          <a:ln>
            <a:noFill/>
          </a:ln>
        </p:spPr>
        <p:txBody>
          <a:bodyPr spcFirstLastPara="1" wrap="square" lIns="91925" tIns="45950" rIns="91925" bIns="45950" anchor="t" anchorCtr="0">
            <a:noAutofit/>
          </a:bodyPr>
          <a:lstStyle>
            <a:lvl1pPr marL="457200" lvl="0" indent="-406400" algn="l">
              <a:spcBef>
                <a:spcPts val="560"/>
              </a:spcBef>
              <a:spcAft>
                <a:spcPts val="0"/>
              </a:spcAft>
              <a:buClr>
                <a:schemeClr val="lt1"/>
              </a:buClr>
              <a:buSzPts val="2800"/>
              <a:buFont typeface="Times New Roman"/>
              <a:buChar char="•"/>
              <a:defRPr sz="2800"/>
            </a:lvl1pPr>
            <a:lvl2pPr marL="914400" lvl="1" indent="-381000" algn="l">
              <a:spcBef>
                <a:spcPts val="480"/>
              </a:spcBef>
              <a:spcAft>
                <a:spcPts val="0"/>
              </a:spcAft>
              <a:buClr>
                <a:schemeClr val="lt1"/>
              </a:buClr>
              <a:buSzPts val="2400"/>
              <a:buFont typeface="Times New Roman"/>
              <a:buChar char="–"/>
              <a:defRPr sz="2400"/>
            </a:lvl2pPr>
            <a:lvl3pPr marL="1371600" lvl="2" indent="-355600" algn="l">
              <a:spcBef>
                <a:spcPts val="400"/>
              </a:spcBef>
              <a:spcAft>
                <a:spcPts val="0"/>
              </a:spcAft>
              <a:buClr>
                <a:schemeClr val="lt1"/>
              </a:buClr>
              <a:buSzPts val="2000"/>
              <a:buFont typeface="Times New Roman"/>
              <a:buChar char="•"/>
              <a:defRPr sz="2000"/>
            </a:lvl3pPr>
            <a:lvl4pPr marL="1828800" lvl="3" indent="-342900" algn="l">
              <a:spcBef>
                <a:spcPts val="360"/>
              </a:spcBef>
              <a:spcAft>
                <a:spcPts val="0"/>
              </a:spcAft>
              <a:buClr>
                <a:schemeClr val="lt1"/>
              </a:buClr>
              <a:buSzPts val="1800"/>
              <a:buFont typeface="Times New Roman"/>
              <a:buChar char="–"/>
              <a:defRPr sz="1800"/>
            </a:lvl4pPr>
            <a:lvl5pPr marL="2286000" lvl="4" indent="-342900" algn="l">
              <a:spcBef>
                <a:spcPts val="360"/>
              </a:spcBef>
              <a:spcAft>
                <a:spcPts val="0"/>
              </a:spcAft>
              <a:buClr>
                <a:schemeClr val="lt1"/>
              </a:buClr>
              <a:buSzPts val="1800"/>
              <a:buFont typeface="Times New Roman"/>
              <a:buChar char="•"/>
              <a:defRPr sz="1800"/>
            </a:lvl5pPr>
            <a:lvl6pPr marL="2743200" lvl="5" indent="-342900" algn="l">
              <a:spcBef>
                <a:spcPts val="360"/>
              </a:spcBef>
              <a:spcAft>
                <a:spcPts val="0"/>
              </a:spcAft>
              <a:buClr>
                <a:schemeClr val="lt1"/>
              </a:buClr>
              <a:buSzPts val="1800"/>
              <a:buFont typeface="Times New Roman"/>
              <a:buChar char="•"/>
              <a:defRPr sz="1800"/>
            </a:lvl6pPr>
            <a:lvl7pPr marL="3200400" lvl="6" indent="-342900" algn="l">
              <a:spcBef>
                <a:spcPts val="360"/>
              </a:spcBef>
              <a:spcAft>
                <a:spcPts val="0"/>
              </a:spcAft>
              <a:buClr>
                <a:schemeClr val="lt1"/>
              </a:buClr>
              <a:buSzPts val="1800"/>
              <a:buFont typeface="Times New Roman"/>
              <a:buChar char="•"/>
              <a:defRPr sz="1800"/>
            </a:lvl7pPr>
            <a:lvl8pPr marL="3657600" lvl="7" indent="-342900" algn="l">
              <a:spcBef>
                <a:spcPts val="360"/>
              </a:spcBef>
              <a:spcAft>
                <a:spcPts val="0"/>
              </a:spcAft>
              <a:buClr>
                <a:schemeClr val="lt1"/>
              </a:buClr>
              <a:buSzPts val="1800"/>
              <a:buFont typeface="Times New Roman"/>
              <a:buChar char="•"/>
              <a:defRPr sz="1800"/>
            </a:lvl8pPr>
            <a:lvl9pPr marL="4114800" lvl="8" indent="-342900" algn="l">
              <a:spcBef>
                <a:spcPts val="360"/>
              </a:spcBef>
              <a:spcAft>
                <a:spcPts val="0"/>
              </a:spcAft>
              <a:buClr>
                <a:schemeClr val="lt1"/>
              </a:buClr>
              <a:buSzPts val="1800"/>
              <a:buFont typeface="Times New Roman"/>
              <a:buChar char="•"/>
              <a:defRPr sz="1800"/>
            </a:lvl9pPr>
          </a:lstStyle>
          <a:p>
            <a:endParaRPr/>
          </a:p>
        </p:txBody>
      </p:sp>
      <p:sp>
        <p:nvSpPr>
          <p:cNvPr id="148" name="Google Shape;148;p24"/>
          <p:cNvSpPr txBox="1">
            <a:spLocks noGrp="1"/>
          </p:cNvSpPr>
          <p:nvPr>
            <p:ph type="body" idx="2"/>
          </p:nvPr>
        </p:nvSpPr>
        <p:spPr>
          <a:xfrm>
            <a:off x="5210242" y="1981200"/>
            <a:ext cx="4295775" cy="4114800"/>
          </a:xfrm>
          <a:prstGeom prst="rect">
            <a:avLst/>
          </a:prstGeom>
          <a:noFill/>
          <a:ln>
            <a:noFill/>
          </a:ln>
        </p:spPr>
        <p:txBody>
          <a:bodyPr spcFirstLastPara="1" wrap="square" lIns="91925" tIns="45950" rIns="91925" bIns="45950" anchor="t" anchorCtr="0">
            <a:noAutofit/>
          </a:bodyPr>
          <a:lstStyle>
            <a:lvl1pPr marL="457200" lvl="0" indent="-406400" algn="l">
              <a:spcBef>
                <a:spcPts val="560"/>
              </a:spcBef>
              <a:spcAft>
                <a:spcPts val="0"/>
              </a:spcAft>
              <a:buClr>
                <a:schemeClr val="lt1"/>
              </a:buClr>
              <a:buSzPts val="2800"/>
              <a:buFont typeface="Times New Roman"/>
              <a:buChar char="•"/>
              <a:defRPr sz="2800"/>
            </a:lvl1pPr>
            <a:lvl2pPr marL="914400" lvl="1" indent="-381000" algn="l">
              <a:spcBef>
                <a:spcPts val="480"/>
              </a:spcBef>
              <a:spcAft>
                <a:spcPts val="0"/>
              </a:spcAft>
              <a:buClr>
                <a:schemeClr val="lt1"/>
              </a:buClr>
              <a:buSzPts val="2400"/>
              <a:buFont typeface="Times New Roman"/>
              <a:buChar char="–"/>
              <a:defRPr sz="2400"/>
            </a:lvl2pPr>
            <a:lvl3pPr marL="1371600" lvl="2" indent="-355600" algn="l">
              <a:spcBef>
                <a:spcPts val="400"/>
              </a:spcBef>
              <a:spcAft>
                <a:spcPts val="0"/>
              </a:spcAft>
              <a:buClr>
                <a:schemeClr val="lt1"/>
              </a:buClr>
              <a:buSzPts val="2000"/>
              <a:buFont typeface="Times New Roman"/>
              <a:buChar char="•"/>
              <a:defRPr sz="2000"/>
            </a:lvl3pPr>
            <a:lvl4pPr marL="1828800" lvl="3" indent="-342900" algn="l">
              <a:spcBef>
                <a:spcPts val="360"/>
              </a:spcBef>
              <a:spcAft>
                <a:spcPts val="0"/>
              </a:spcAft>
              <a:buClr>
                <a:schemeClr val="lt1"/>
              </a:buClr>
              <a:buSzPts val="1800"/>
              <a:buFont typeface="Times New Roman"/>
              <a:buChar char="–"/>
              <a:defRPr sz="1800"/>
            </a:lvl4pPr>
            <a:lvl5pPr marL="2286000" lvl="4" indent="-342900" algn="l">
              <a:spcBef>
                <a:spcPts val="360"/>
              </a:spcBef>
              <a:spcAft>
                <a:spcPts val="0"/>
              </a:spcAft>
              <a:buClr>
                <a:schemeClr val="lt1"/>
              </a:buClr>
              <a:buSzPts val="1800"/>
              <a:buFont typeface="Times New Roman"/>
              <a:buChar char="•"/>
              <a:defRPr sz="1800"/>
            </a:lvl5pPr>
            <a:lvl6pPr marL="2743200" lvl="5" indent="-342900" algn="l">
              <a:spcBef>
                <a:spcPts val="360"/>
              </a:spcBef>
              <a:spcAft>
                <a:spcPts val="0"/>
              </a:spcAft>
              <a:buClr>
                <a:schemeClr val="lt1"/>
              </a:buClr>
              <a:buSzPts val="1800"/>
              <a:buFont typeface="Times New Roman"/>
              <a:buChar char="•"/>
              <a:defRPr sz="1800"/>
            </a:lvl6pPr>
            <a:lvl7pPr marL="3200400" lvl="6" indent="-342900" algn="l">
              <a:spcBef>
                <a:spcPts val="360"/>
              </a:spcBef>
              <a:spcAft>
                <a:spcPts val="0"/>
              </a:spcAft>
              <a:buClr>
                <a:schemeClr val="lt1"/>
              </a:buClr>
              <a:buSzPts val="1800"/>
              <a:buFont typeface="Times New Roman"/>
              <a:buChar char="•"/>
              <a:defRPr sz="1800"/>
            </a:lvl7pPr>
            <a:lvl8pPr marL="3657600" lvl="7" indent="-342900" algn="l">
              <a:spcBef>
                <a:spcPts val="360"/>
              </a:spcBef>
              <a:spcAft>
                <a:spcPts val="0"/>
              </a:spcAft>
              <a:buClr>
                <a:schemeClr val="lt1"/>
              </a:buClr>
              <a:buSzPts val="1800"/>
              <a:buFont typeface="Times New Roman"/>
              <a:buChar char="•"/>
              <a:defRPr sz="1800"/>
            </a:lvl8pPr>
            <a:lvl9pPr marL="4114800" lvl="8" indent="-342900" algn="l">
              <a:spcBef>
                <a:spcPts val="360"/>
              </a:spcBef>
              <a:spcAft>
                <a:spcPts val="0"/>
              </a:spcAft>
              <a:buClr>
                <a:schemeClr val="lt1"/>
              </a:buClr>
              <a:buSzPts val="1800"/>
              <a:buFont typeface="Times New Roman"/>
              <a:buChar char="•"/>
              <a:defRPr sz="1800"/>
            </a:lvl9pPr>
          </a:lstStyle>
          <a:p>
            <a:endParaRPr/>
          </a:p>
        </p:txBody>
      </p:sp>
      <p:sp>
        <p:nvSpPr>
          <p:cNvPr id="149" name="Google Shape;149;p24"/>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0" name="Google Shape;150;p24"/>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24"/>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1400">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1400">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1400">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1400">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1400">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1400">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1400">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1400">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52"/>
        <p:cNvGrpSpPr/>
        <p:nvPr/>
      </p:nvGrpSpPr>
      <p:grpSpPr>
        <a:xfrm>
          <a:off x="0" y="0"/>
          <a:ext cx="0" cy="0"/>
          <a:chOff x="0" y="0"/>
          <a:chExt cx="0" cy="0"/>
        </a:xfrm>
      </p:grpSpPr>
      <p:sp>
        <p:nvSpPr>
          <p:cNvPr id="153" name="Google Shape;153;p25"/>
          <p:cNvSpPr txBox="1">
            <a:spLocks noGrp="1"/>
          </p:cNvSpPr>
          <p:nvPr>
            <p:ph type="title"/>
          </p:nvPr>
        </p:nvSpPr>
        <p:spPr>
          <a:xfrm>
            <a:off x="514350" y="274639"/>
            <a:ext cx="925830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54" name="Google Shape;154;p25"/>
          <p:cNvSpPr txBox="1">
            <a:spLocks noGrp="1"/>
          </p:cNvSpPr>
          <p:nvPr>
            <p:ph type="body" idx="1"/>
          </p:nvPr>
        </p:nvSpPr>
        <p:spPr>
          <a:xfrm>
            <a:off x="514351" y="1535113"/>
            <a:ext cx="4545014" cy="639762"/>
          </a:xfrm>
          <a:prstGeom prst="rect">
            <a:avLst/>
          </a:prstGeom>
          <a:noFill/>
          <a:ln>
            <a:noFill/>
          </a:ln>
        </p:spPr>
        <p:txBody>
          <a:bodyPr spcFirstLastPara="1" wrap="square" lIns="91925" tIns="45950" rIns="91925" bIns="45950" anchor="b" anchorCtr="0">
            <a:noAutofit/>
          </a:bodyPr>
          <a:lstStyle>
            <a:lvl1pPr marL="457200" lvl="0" indent="-228600" algn="l">
              <a:spcBef>
                <a:spcPts val="480"/>
              </a:spcBef>
              <a:spcAft>
                <a:spcPts val="0"/>
              </a:spcAft>
              <a:buClr>
                <a:schemeClr val="lt1"/>
              </a:buClr>
              <a:buSzPts val="2400"/>
              <a:buFont typeface="Times New Roman"/>
              <a:buNone/>
              <a:defRPr sz="2400" b="1"/>
            </a:lvl1pPr>
            <a:lvl2pPr marL="914400" lvl="1" indent="-228600" algn="l">
              <a:spcBef>
                <a:spcPts val="400"/>
              </a:spcBef>
              <a:spcAft>
                <a:spcPts val="0"/>
              </a:spcAft>
              <a:buClr>
                <a:schemeClr val="lt1"/>
              </a:buClr>
              <a:buSzPts val="2000"/>
              <a:buFont typeface="Times New Roman"/>
              <a:buNone/>
              <a:defRPr sz="2000" b="1"/>
            </a:lvl2pPr>
            <a:lvl3pPr marL="1371600" lvl="2" indent="-228600" algn="l">
              <a:spcBef>
                <a:spcPts val="360"/>
              </a:spcBef>
              <a:spcAft>
                <a:spcPts val="0"/>
              </a:spcAft>
              <a:buClr>
                <a:schemeClr val="lt1"/>
              </a:buClr>
              <a:buSzPts val="1800"/>
              <a:buFont typeface="Times New Roman"/>
              <a:buNone/>
              <a:defRPr sz="1800" b="1"/>
            </a:lvl3pPr>
            <a:lvl4pPr marL="1828800" lvl="3" indent="-228600" algn="l">
              <a:spcBef>
                <a:spcPts val="320"/>
              </a:spcBef>
              <a:spcAft>
                <a:spcPts val="0"/>
              </a:spcAft>
              <a:buClr>
                <a:schemeClr val="lt1"/>
              </a:buClr>
              <a:buSzPts val="1600"/>
              <a:buFont typeface="Times New Roman"/>
              <a:buNone/>
              <a:defRPr sz="1600" b="1"/>
            </a:lvl4pPr>
            <a:lvl5pPr marL="2286000" lvl="4" indent="-228600" algn="l">
              <a:spcBef>
                <a:spcPts val="320"/>
              </a:spcBef>
              <a:spcAft>
                <a:spcPts val="0"/>
              </a:spcAft>
              <a:buClr>
                <a:schemeClr val="lt1"/>
              </a:buClr>
              <a:buSzPts val="1600"/>
              <a:buFont typeface="Times New Roman"/>
              <a:buNone/>
              <a:defRPr sz="1600" b="1"/>
            </a:lvl5pPr>
            <a:lvl6pPr marL="2743200" lvl="5" indent="-228600" algn="l">
              <a:spcBef>
                <a:spcPts val="320"/>
              </a:spcBef>
              <a:spcAft>
                <a:spcPts val="0"/>
              </a:spcAft>
              <a:buClr>
                <a:schemeClr val="lt1"/>
              </a:buClr>
              <a:buSzPts val="1600"/>
              <a:buFont typeface="Times New Roman"/>
              <a:buNone/>
              <a:defRPr sz="1600" b="1"/>
            </a:lvl6pPr>
            <a:lvl7pPr marL="3200400" lvl="6" indent="-228600" algn="l">
              <a:spcBef>
                <a:spcPts val="320"/>
              </a:spcBef>
              <a:spcAft>
                <a:spcPts val="0"/>
              </a:spcAft>
              <a:buClr>
                <a:schemeClr val="lt1"/>
              </a:buClr>
              <a:buSzPts val="1600"/>
              <a:buFont typeface="Times New Roman"/>
              <a:buNone/>
              <a:defRPr sz="1600" b="1"/>
            </a:lvl7pPr>
            <a:lvl8pPr marL="3657600" lvl="7" indent="-228600" algn="l">
              <a:spcBef>
                <a:spcPts val="320"/>
              </a:spcBef>
              <a:spcAft>
                <a:spcPts val="0"/>
              </a:spcAft>
              <a:buClr>
                <a:schemeClr val="lt1"/>
              </a:buClr>
              <a:buSzPts val="1600"/>
              <a:buFont typeface="Times New Roman"/>
              <a:buNone/>
              <a:defRPr sz="1600" b="1"/>
            </a:lvl8pPr>
            <a:lvl9pPr marL="4114800" lvl="8" indent="-228600" algn="l">
              <a:spcBef>
                <a:spcPts val="320"/>
              </a:spcBef>
              <a:spcAft>
                <a:spcPts val="0"/>
              </a:spcAft>
              <a:buClr>
                <a:schemeClr val="lt1"/>
              </a:buClr>
              <a:buSzPts val="1600"/>
              <a:buFont typeface="Times New Roman"/>
              <a:buNone/>
              <a:defRPr sz="1600" b="1"/>
            </a:lvl9pPr>
          </a:lstStyle>
          <a:p>
            <a:endParaRPr/>
          </a:p>
        </p:txBody>
      </p:sp>
      <p:sp>
        <p:nvSpPr>
          <p:cNvPr id="155" name="Google Shape;155;p25"/>
          <p:cNvSpPr txBox="1">
            <a:spLocks noGrp="1"/>
          </p:cNvSpPr>
          <p:nvPr>
            <p:ph type="body" idx="2"/>
          </p:nvPr>
        </p:nvSpPr>
        <p:spPr>
          <a:xfrm>
            <a:off x="514351" y="2174875"/>
            <a:ext cx="4545014" cy="3951288"/>
          </a:xfrm>
          <a:prstGeom prst="rect">
            <a:avLst/>
          </a:prstGeom>
          <a:noFill/>
          <a:ln>
            <a:noFill/>
          </a:ln>
        </p:spPr>
        <p:txBody>
          <a:bodyPr spcFirstLastPara="1" wrap="square" lIns="91925" tIns="45950" rIns="91925" bIns="45950" anchor="t" anchorCtr="0">
            <a:noAutofit/>
          </a:bodyPr>
          <a:lstStyle>
            <a:lvl1pPr marL="457200" lvl="0" indent="-381000" algn="l">
              <a:spcBef>
                <a:spcPts val="480"/>
              </a:spcBef>
              <a:spcAft>
                <a:spcPts val="0"/>
              </a:spcAft>
              <a:buClr>
                <a:schemeClr val="lt1"/>
              </a:buClr>
              <a:buSzPts val="2400"/>
              <a:buFont typeface="Times New Roman"/>
              <a:buChar char="•"/>
              <a:defRPr sz="2400"/>
            </a:lvl1pPr>
            <a:lvl2pPr marL="914400" lvl="1" indent="-355600" algn="l">
              <a:spcBef>
                <a:spcPts val="400"/>
              </a:spcBef>
              <a:spcAft>
                <a:spcPts val="0"/>
              </a:spcAft>
              <a:buClr>
                <a:schemeClr val="lt1"/>
              </a:buClr>
              <a:buSzPts val="2000"/>
              <a:buFont typeface="Times New Roman"/>
              <a:buChar char="–"/>
              <a:defRPr sz="2000"/>
            </a:lvl2pPr>
            <a:lvl3pPr marL="1371600" lvl="2" indent="-342900" algn="l">
              <a:spcBef>
                <a:spcPts val="360"/>
              </a:spcBef>
              <a:spcAft>
                <a:spcPts val="0"/>
              </a:spcAft>
              <a:buClr>
                <a:schemeClr val="lt1"/>
              </a:buClr>
              <a:buSzPts val="1800"/>
              <a:buFont typeface="Times New Roman"/>
              <a:buChar char="•"/>
              <a:defRPr sz="1800"/>
            </a:lvl3pPr>
            <a:lvl4pPr marL="1828800" lvl="3" indent="-330200" algn="l">
              <a:spcBef>
                <a:spcPts val="320"/>
              </a:spcBef>
              <a:spcAft>
                <a:spcPts val="0"/>
              </a:spcAft>
              <a:buClr>
                <a:schemeClr val="lt1"/>
              </a:buClr>
              <a:buSzPts val="1600"/>
              <a:buFont typeface="Times New Roman"/>
              <a:buChar char="–"/>
              <a:defRPr sz="1600"/>
            </a:lvl4pPr>
            <a:lvl5pPr marL="2286000" lvl="4" indent="-330200" algn="l">
              <a:spcBef>
                <a:spcPts val="320"/>
              </a:spcBef>
              <a:spcAft>
                <a:spcPts val="0"/>
              </a:spcAft>
              <a:buClr>
                <a:schemeClr val="lt1"/>
              </a:buClr>
              <a:buSzPts val="1600"/>
              <a:buFont typeface="Times New Roman"/>
              <a:buChar char="•"/>
              <a:defRPr sz="1600"/>
            </a:lvl5pPr>
            <a:lvl6pPr marL="2743200" lvl="5" indent="-330200" algn="l">
              <a:spcBef>
                <a:spcPts val="320"/>
              </a:spcBef>
              <a:spcAft>
                <a:spcPts val="0"/>
              </a:spcAft>
              <a:buClr>
                <a:schemeClr val="lt1"/>
              </a:buClr>
              <a:buSzPts val="1600"/>
              <a:buFont typeface="Times New Roman"/>
              <a:buChar char="•"/>
              <a:defRPr sz="1600"/>
            </a:lvl6pPr>
            <a:lvl7pPr marL="3200400" lvl="6" indent="-330200" algn="l">
              <a:spcBef>
                <a:spcPts val="320"/>
              </a:spcBef>
              <a:spcAft>
                <a:spcPts val="0"/>
              </a:spcAft>
              <a:buClr>
                <a:schemeClr val="lt1"/>
              </a:buClr>
              <a:buSzPts val="1600"/>
              <a:buFont typeface="Times New Roman"/>
              <a:buChar char="•"/>
              <a:defRPr sz="1600"/>
            </a:lvl7pPr>
            <a:lvl8pPr marL="3657600" lvl="7" indent="-330200" algn="l">
              <a:spcBef>
                <a:spcPts val="320"/>
              </a:spcBef>
              <a:spcAft>
                <a:spcPts val="0"/>
              </a:spcAft>
              <a:buClr>
                <a:schemeClr val="lt1"/>
              </a:buClr>
              <a:buSzPts val="1600"/>
              <a:buFont typeface="Times New Roman"/>
              <a:buChar char="•"/>
              <a:defRPr sz="1600"/>
            </a:lvl8pPr>
            <a:lvl9pPr marL="4114800" lvl="8" indent="-330200" algn="l">
              <a:spcBef>
                <a:spcPts val="320"/>
              </a:spcBef>
              <a:spcAft>
                <a:spcPts val="0"/>
              </a:spcAft>
              <a:buClr>
                <a:schemeClr val="lt1"/>
              </a:buClr>
              <a:buSzPts val="1600"/>
              <a:buFont typeface="Times New Roman"/>
              <a:buChar char="•"/>
              <a:defRPr sz="1600"/>
            </a:lvl9pPr>
          </a:lstStyle>
          <a:p>
            <a:endParaRPr/>
          </a:p>
        </p:txBody>
      </p:sp>
      <p:sp>
        <p:nvSpPr>
          <p:cNvPr id="156" name="Google Shape;156;p25"/>
          <p:cNvSpPr txBox="1">
            <a:spLocks noGrp="1"/>
          </p:cNvSpPr>
          <p:nvPr>
            <p:ph type="body" idx="3"/>
          </p:nvPr>
        </p:nvSpPr>
        <p:spPr>
          <a:xfrm>
            <a:off x="5226050" y="1535113"/>
            <a:ext cx="4546600" cy="639762"/>
          </a:xfrm>
          <a:prstGeom prst="rect">
            <a:avLst/>
          </a:prstGeom>
          <a:noFill/>
          <a:ln>
            <a:noFill/>
          </a:ln>
        </p:spPr>
        <p:txBody>
          <a:bodyPr spcFirstLastPara="1" wrap="square" lIns="91925" tIns="45950" rIns="91925" bIns="45950" anchor="b" anchorCtr="0">
            <a:noAutofit/>
          </a:bodyPr>
          <a:lstStyle>
            <a:lvl1pPr marL="457200" lvl="0" indent="-228600" algn="l">
              <a:spcBef>
                <a:spcPts val="480"/>
              </a:spcBef>
              <a:spcAft>
                <a:spcPts val="0"/>
              </a:spcAft>
              <a:buClr>
                <a:schemeClr val="lt1"/>
              </a:buClr>
              <a:buSzPts val="2400"/>
              <a:buFont typeface="Times New Roman"/>
              <a:buNone/>
              <a:defRPr sz="2400" b="1"/>
            </a:lvl1pPr>
            <a:lvl2pPr marL="914400" lvl="1" indent="-228600" algn="l">
              <a:spcBef>
                <a:spcPts val="400"/>
              </a:spcBef>
              <a:spcAft>
                <a:spcPts val="0"/>
              </a:spcAft>
              <a:buClr>
                <a:schemeClr val="lt1"/>
              </a:buClr>
              <a:buSzPts val="2000"/>
              <a:buFont typeface="Times New Roman"/>
              <a:buNone/>
              <a:defRPr sz="2000" b="1"/>
            </a:lvl2pPr>
            <a:lvl3pPr marL="1371600" lvl="2" indent="-228600" algn="l">
              <a:spcBef>
                <a:spcPts val="360"/>
              </a:spcBef>
              <a:spcAft>
                <a:spcPts val="0"/>
              </a:spcAft>
              <a:buClr>
                <a:schemeClr val="lt1"/>
              </a:buClr>
              <a:buSzPts val="1800"/>
              <a:buFont typeface="Times New Roman"/>
              <a:buNone/>
              <a:defRPr sz="1800" b="1"/>
            </a:lvl3pPr>
            <a:lvl4pPr marL="1828800" lvl="3" indent="-228600" algn="l">
              <a:spcBef>
                <a:spcPts val="320"/>
              </a:spcBef>
              <a:spcAft>
                <a:spcPts val="0"/>
              </a:spcAft>
              <a:buClr>
                <a:schemeClr val="lt1"/>
              </a:buClr>
              <a:buSzPts val="1600"/>
              <a:buFont typeface="Times New Roman"/>
              <a:buNone/>
              <a:defRPr sz="1600" b="1"/>
            </a:lvl4pPr>
            <a:lvl5pPr marL="2286000" lvl="4" indent="-228600" algn="l">
              <a:spcBef>
                <a:spcPts val="320"/>
              </a:spcBef>
              <a:spcAft>
                <a:spcPts val="0"/>
              </a:spcAft>
              <a:buClr>
                <a:schemeClr val="lt1"/>
              </a:buClr>
              <a:buSzPts val="1600"/>
              <a:buFont typeface="Times New Roman"/>
              <a:buNone/>
              <a:defRPr sz="1600" b="1"/>
            </a:lvl5pPr>
            <a:lvl6pPr marL="2743200" lvl="5" indent="-228600" algn="l">
              <a:spcBef>
                <a:spcPts val="320"/>
              </a:spcBef>
              <a:spcAft>
                <a:spcPts val="0"/>
              </a:spcAft>
              <a:buClr>
                <a:schemeClr val="lt1"/>
              </a:buClr>
              <a:buSzPts val="1600"/>
              <a:buFont typeface="Times New Roman"/>
              <a:buNone/>
              <a:defRPr sz="1600" b="1"/>
            </a:lvl6pPr>
            <a:lvl7pPr marL="3200400" lvl="6" indent="-228600" algn="l">
              <a:spcBef>
                <a:spcPts val="320"/>
              </a:spcBef>
              <a:spcAft>
                <a:spcPts val="0"/>
              </a:spcAft>
              <a:buClr>
                <a:schemeClr val="lt1"/>
              </a:buClr>
              <a:buSzPts val="1600"/>
              <a:buFont typeface="Times New Roman"/>
              <a:buNone/>
              <a:defRPr sz="1600" b="1"/>
            </a:lvl7pPr>
            <a:lvl8pPr marL="3657600" lvl="7" indent="-228600" algn="l">
              <a:spcBef>
                <a:spcPts val="320"/>
              </a:spcBef>
              <a:spcAft>
                <a:spcPts val="0"/>
              </a:spcAft>
              <a:buClr>
                <a:schemeClr val="lt1"/>
              </a:buClr>
              <a:buSzPts val="1600"/>
              <a:buFont typeface="Times New Roman"/>
              <a:buNone/>
              <a:defRPr sz="1600" b="1"/>
            </a:lvl8pPr>
            <a:lvl9pPr marL="4114800" lvl="8" indent="-228600" algn="l">
              <a:spcBef>
                <a:spcPts val="320"/>
              </a:spcBef>
              <a:spcAft>
                <a:spcPts val="0"/>
              </a:spcAft>
              <a:buClr>
                <a:schemeClr val="lt1"/>
              </a:buClr>
              <a:buSzPts val="1600"/>
              <a:buFont typeface="Times New Roman"/>
              <a:buNone/>
              <a:defRPr sz="1600" b="1"/>
            </a:lvl9pPr>
          </a:lstStyle>
          <a:p>
            <a:endParaRPr/>
          </a:p>
        </p:txBody>
      </p:sp>
      <p:sp>
        <p:nvSpPr>
          <p:cNvPr id="157" name="Google Shape;157;p25"/>
          <p:cNvSpPr txBox="1">
            <a:spLocks noGrp="1"/>
          </p:cNvSpPr>
          <p:nvPr>
            <p:ph type="body" idx="4"/>
          </p:nvPr>
        </p:nvSpPr>
        <p:spPr>
          <a:xfrm>
            <a:off x="5226050" y="2174875"/>
            <a:ext cx="4546600" cy="3951288"/>
          </a:xfrm>
          <a:prstGeom prst="rect">
            <a:avLst/>
          </a:prstGeom>
          <a:noFill/>
          <a:ln>
            <a:noFill/>
          </a:ln>
        </p:spPr>
        <p:txBody>
          <a:bodyPr spcFirstLastPara="1" wrap="square" lIns="91925" tIns="45950" rIns="91925" bIns="45950" anchor="t" anchorCtr="0">
            <a:noAutofit/>
          </a:bodyPr>
          <a:lstStyle>
            <a:lvl1pPr marL="457200" lvl="0" indent="-381000" algn="l">
              <a:spcBef>
                <a:spcPts val="480"/>
              </a:spcBef>
              <a:spcAft>
                <a:spcPts val="0"/>
              </a:spcAft>
              <a:buClr>
                <a:schemeClr val="lt1"/>
              </a:buClr>
              <a:buSzPts val="2400"/>
              <a:buFont typeface="Times New Roman"/>
              <a:buChar char="•"/>
              <a:defRPr sz="2400"/>
            </a:lvl1pPr>
            <a:lvl2pPr marL="914400" lvl="1" indent="-355600" algn="l">
              <a:spcBef>
                <a:spcPts val="400"/>
              </a:spcBef>
              <a:spcAft>
                <a:spcPts val="0"/>
              </a:spcAft>
              <a:buClr>
                <a:schemeClr val="lt1"/>
              </a:buClr>
              <a:buSzPts val="2000"/>
              <a:buFont typeface="Times New Roman"/>
              <a:buChar char="–"/>
              <a:defRPr sz="2000"/>
            </a:lvl2pPr>
            <a:lvl3pPr marL="1371600" lvl="2" indent="-342900" algn="l">
              <a:spcBef>
                <a:spcPts val="360"/>
              </a:spcBef>
              <a:spcAft>
                <a:spcPts val="0"/>
              </a:spcAft>
              <a:buClr>
                <a:schemeClr val="lt1"/>
              </a:buClr>
              <a:buSzPts val="1800"/>
              <a:buFont typeface="Times New Roman"/>
              <a:buChar char="•"/>
              <a:defRPr sz="1800"/>
            </a:lvl3pPr>
            <a:lvl4pPr marL="1828800" lvl="3" indent="-330200" algn="l">
              <a:spcBef>
                <a:spcPts val="320"/>
              </a:spcBef>
              <a:spcAft>
                <a:spcPts val="0"/>
              </a:spcAft>
              <a:buClr>
                <a:schemeClr val="lt1"/>
              </a:buClr>
              <a:buSzPts val="1600"/>
              <a:buFont typeface="Times New Roman"/>
              <a:buChar char="–"/>
              <a:defRPr sz="1600"/>
            </a:lvl4pPr>
            <a:lvl5pPr marL="2286000" lvl="4" indent="-330200" algn="l">
              <a:spcBef>
                <a:spcPts val="320"/>
              </a:spcBef>
              <a:spcAft>
                <a:spcPts val="0"/>
              </a:spcAft>
              <a:buClr>
                <a:schemeClr val="lt1"/>
              </a:buClr>
              <a:buSzPts val="1600"/>
              <a:buFont typeface="Times New Roman"/>
              <a:buChar char="•"/>
              <a:defRPr sz="1600"/>
            </a:lvl5pPr>
            <a:lvl6pPr marL="2743200" lvl="5" indent="-330200" algn="l">
              <a:spcBef>
                <a:spcPts val="320"/>
              </a:spcBef>
              <a:spcAft>
                <a:spcPts val="0"/>
              </a:spcAft>
              <a:buClr>
                <a:schemeClr val="lt1"/>
              </a:buClr>
              <a:buSzPts val="1600"/>
              <a:buFont typeface="Times New Roman"/>
              <a:buChar char="•"/>
              <a:defRPr sz="1600"/>
            </a:lvl6pPr>
            <a:lvl7pPr marL="3200400" lvl="6" indent="-330200" algn="l">
              <a:spcBef>
                <a:spcPts val="320"/>
              </a:spcBef>
              <a:spcAft>
                <a:spcPts val="0"/>
              </a:spcAft>
              <a:buClr>
                <a:schemeClr val="lt1"/>
              </a:buClr>
              <a:buSzPts val="1600"/>
              <a:buFont typeface="Times New Roman"/>
              <a:buChar char="•"/>
              <a:defRPr sz="1600"/>
            </a:lvl7pPr>
            <a:lvl8pPr marL="3657600" lvl="7" indent="-330200" algn="l">
              <a:spcBef>
                <a:spcPts val="320"/>
              </a:spcBef>
              <a:spcAft>
                <a:spcPts val="0"/>
              </a:spcAft>
              <a:buClr>
                <a:schemeClr val="lt1"/>
              </a:buClr>
              <a:buSzPts val="1600"/>
              <a:buFont typeface="Times New Roman"/>
              <a:buChar char="•"/>
              <a:defRPr sz="1600"/>
            </a:lvl8pPr>
            <a:lvl9pPr marL="4114800" lvl="8" indent="-330200" algn="l">
              <a:spcBef>
                <a:spcPts val="320"/>
              </a:spcBef>
              <a:spcAft>
                <a:spcPts val="0"/>
              </a:spcAft>
              <a:buClr>
                <a:schemeClr val="lt1"/>
              </a:buClr>
              <a:buSzPts val="1600"/>
              <a:buFont typeface="Times New Roman"/>
              <a:buChar char="•"/>
              <a:defRPr sz="1600"/>
            </a:lvl9pPr>
          </a:lstStyle>
          <a:p>
            <a:endParaRPr/>
          </a:p>
        </p:txBody>
      </p:sp>
      <p:sp>
        <p:nvSpPr>
          <p:cNvPr id="158" name="Google Shape;158;p25"/>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9" name="Google Shape;159;p25"/>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25"/>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1400">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1400">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1400">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1400">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1400">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1400">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1400">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1400">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61"/>
        <p:cNvGrpSpPr/>
        <p:nvPr/>
      </p:nvGrpSpPr>
      <p:grpSpPr>
        <a:xfrm>
          <a:off x="0" y="0"/>
          <a:ext cx="0" cy="0"/>
          <a:chOff x="0" y="0"/>
          <a:chExt cx="0" cy="0"/>
        </a:xfrm>
      </p:grpSpPr>
      <p:sp>
        <p:nvSpPr>
          <p:cNvPr id="162" name="Google Shape;162;p26"/>
          <p:cNvSpPr txBox="1">
            <a:spLocks noGrp="1"/>
          </p:cNvSpPr>
          <p:nvPr>
            <p:ph type="title"/>
          </p:nvPr>
        </p:nvSpPr>
        <p:spPr>
          <a:xfrm>
            <a:off x="514355" y="273050"/>
            <a:ext cx="3384550" cy="1162050"/>
          </a:xfrm>
          <a:prstGeom prst="rect">
            <a:avLst/>
          </a:prstGeom>
          <a:noFill/>
          <a:ln>
            <a:noFill/>
          </a:ln>
        </p:spPr>
        <p:txBody>
          <a:bodyPr spcFirstLastPara="1" wrap="square" lIns="91925" tIns="45950" rIns="91925" bIns="4595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63" name="Google Shape;163;p26"/>
          <p:cNvSpPr txBox="1">
            <a:spLocks noGrp="1"/>
          </p:cNvSpPr>
          <p:nvPr>
            <p:ph type="body" idx="1"/>
          </p:nvPr>
        </p:nvSpPr>
        <p:spPr>
          <a:xfrm>
            <a:off x="4022750" y="273176"/>
            <a:ext cx="5749925" cy="5853113"/>
          </a:xfrm>
          <a:prstGeom prst="rect">
            <a:avLst/>
          </a:prstGeom>
          <a:noFill/>
          <a:ln>
            <a:noFill/>
          </a:ln>
        </p:spPr>
        <p:txBody>
          <a:bodyPr spcFirstLastPara="1" wrap="square" lIns="91925" tIns="45950" rIns="91925" bIns="45950" anchor="t" anchorCtr="0">
            <a:noAutofit/>
          </a:bodyPr>
          <a:lstStyle>
            <a:lvl1pPr marL="457200" lvl="0" indent="-431800" algn="l">
              <a:spcBef>
                <a:spcPts val="640"/>
              </a:spcBef>
              <a:spcAft>
                <a:spcPts val="0"/>
              </a:spcAft>
              <a:buClr>
                <a:schemeClr val="lt1"/>
              </a:buClr>
              <a:buSzPts val="3200"/>
              <a:buFont typeface="Times New Roman"/>
              <a:buChar char="•"/>
              <a:defRPr sz="3200"/>
            </a:lvl1pPr>
            <a:lvl2pPr marL="914400" lvl="1" indent="-406400" algn="l">
              <a:spcBef>
                <a:spcPts val="560"/>
              </a:spcBef>
              <a:spcAft>
                <a:spcPts val="0"/>
              </a:spcAft>
              <a:buClr>
                <a:schemeClr val="lt1"/>
              </a:buClr>
              <a:buSzPts val="2800"/>
              <a:buFont typeface="Times New Roman"/>
              <a:buChar char="–"/>
              <a:defRPr sz="2800"/>
            </a:lvl2pPr>
            <a:lvl3pPr marL="1371600" lvl="2" indent="-381000" algn="l">
              <a:spcBef>
                <a:spcPts val="480"/>
              </a:spcBef>
              <a:spcAft>
                <a:spcPts val="0"/>
              </a:spcAft>
              <a:buClr>
                <a:schemeClr val="lt1"/>
              </a:buClr>
              <a:buSzPts val="2400"/>
              <a:buFont typeface="Times New Roman"/>
              <a:buChar char="•"/>
              <a:defRPr sz="2400"/>
            </a:lvl3pPr>
            <a:lvl4pPr marL="1828800" lvl="3" indent="-355600" algn="l">
              <a:spcBef>
                <a:spcPts val="400"/>
              </a:spcBef>
              <a:spcAft>
                <a:spcPts val="0"/>
              </a:spcAft>
              <a:buClr>
                <a:schemeClr val="lt1"/>
              </a:buClr>
              <a:buSzPts val="2000"/>
              <a:buFont typeface="Times New Roman"/>
              <a:buChar char="–"/>
              <a:defRPr sz="2000"/>
            </a:lvl4pPr>
            <a:lvl5pPr marL="2286000" lvl="4" indent="-355600" algn="l">
              <a:spcBef>
                <a:spcPts val="400"/>
              </a:spcBef>
              <a:spcAft>
                <a:spcPts val="0"/>
              </a:spcAft>
              <a:buClr>
                <a:schemeClr val="lt1"/>
              </a:buClr>
              <a:buSzPts val="2000"/>
              <a:buFont typeface="Times New Roman"/>
              <a:buChar char="•"/>
              <a:defRPr sz="2000"/>
            </a:lvl5pPr>
            <a:lvl6pPr marL="2743200" lvl="5" indent="-355600" algn="l">
              <a:spcBef>
                <a:spcPts val="400"/>
              </a:spcBef>
              <a:spcAft>
                <a:spcPts val="0"/>
              </a:spcAft>
              <a:buClr>
                <a:schemeClr val="lt1"/>
              </a:buClr>
              <a:buSzPts val="2000"/>
              <a:buFont typeface="Times New Roman"/>
              <a:buChar char="•"/>
              <a:defRPr sz="2000"/>
            </a:lvl6pPr>
            <a:lvl7pPr marL="3200400" lvl="6" indent="-355600" algn="l">
              <a:spcBef>
                <a:spcPts val="400"/>
              </a:spcBef>
              <a:spcAft>
                <a:spcPts val="0"/>
              </a:spcAft>
              <a:buClr>
                <a:schemeClr val="lt1"/>
              </a:buClr>
              <a:buSzPts val="2000"/>
              <a:buFont typeface="Times New Roman"/>
              <a:buChar char="•"/>
              <a:defRPr sz="2000"/>
            </a:lvl7pPr>
            <a:lvl8pPr marL="3657600" lvl="7" indent="-355600" algn="l">
              <a:spcBef>
                <a:spcPts val="400"/>
              </a:spcBef>
              <a:spcAft>
                <a:spcPts val="0"/>
              </a:spcAft>
              <a:buClr>
                <a:schemeClr val="lt1"/>
              </a:buClr>
              <a:buSzPts val="2000"/>
              <a:buFont typeface="Times New Roman"/>
              <a:buChar char="•"/>
              <a:defRPr sz="2000"/>
            </a:lvl8pPr>
            <a:lvl9pPr marL="4114800" lvl="8" indent="-355600" algn="l">
              <a:spcBef>
                <a:spcPts val="400"/>
              </a:spcBef>
              <a:spcAft>
                <a:spcPts val="0"/>
              </a:spcAft>
              <a:buClr>
                <a:schemeClr val="lt1"/>
              </a:buClr>
              <a:buSzPts val="2000"/>
              <a:buFont typeface="Times New Roman"/>
              <a:buChar char="•"/>
              <a:defRPr sz="2000"/>
            </a:lvl9pPr>
          </a:lstStyle>
          <a:p>
            <a:endParaRPr/>
          </a:p>
        </p:txBody>
      </p:sp>
      <p:sp>
        <p:nvSpPr>
          <p:cNvPr id="164" name="Google Shape;164;p26"/>
          <p:cNvSpPr txBox="1">
            <a:spLocks noGrp="1"/>
          </p:cNvSpPr>
          <p:nvPr>
            <p:ph type="body" idx="2"/>
          </p:nvPr>
        </p:nvSpPr>
        <p:spPr>
          <a:xfrm>
            <a:off x="514355" y="1435123"/>
            <a:ext cx="3384550" cy="4691063"/>
          </a:xfrm>
          <a:prstGeom prst="rect">
            <a:avLst/>
          </a:prstGeom>
          <a:noFill/>
          <a:ln>
            <a:noFill/>
          </a:ln>
        </p:spPr>
        <p:txBody>
          <a:bodyPr spcFirstLastPara="1" wrap="square" lIns="91925" tIns="45950" rIns="91925" bIns="45950" anchor="t" anchorCtr="0">
            <a:noAutofit/>
          </a:bodyPr>
          <a:lstStyle>
            <a:lvl1pPr marL="457200" lvl="0" indent="-228600" algn="l">
              <a:spcBef>
                <a:spcPts val="280"/>
              </a:spcBef>
              <a:spcAft>
                <a:spcPts val="0"/>
              </a:spcAft>
              <a:buClr>
                <a:schemeClr val="lt1"/>
              </a:buClr>
              <a:buSzPts val="1400"/>
              <a:buFont typeface="Times New Roman"/>
              <a:buNone/>
              <a:defRPr sz="1400"/>
            </a:lvl1pPr>
            <a:lvl2pPr marL="914400" lvl="1" indent="-228600" algn="l">
              <a:spcBef>
                <a:spcPts val="240"/>
              </a:spcBef>
              <a:spcAft>
                <a:spcPts val="0"/>
              </a:spcAft>
              <a:buClr>
                <a:schemeClr val="lt1"/>
              </a:buClr>
              <a:buSzPts val="1200"/>
              <a:buFont typeface="Times New Roman"/>
              <a:buNone/>
              <a:defRPr sz="1200"/>
            </a:lvl2pPr>
            <a:lvl3pPr marL="1371600" lvl="2" indent="-228600" algn="l">
              <a:spcBef>
                <a:spcPts val="200"/>
              </a:spcBef>
              <a:spcAft>
                <a:spcPts val="0"/>
              </a:spcAft>
              <a:buClr>
                <a:schemeClr val="lt1"/>
              </a:buClr>
              <a:buSzPts val="1000"/>
              <a:buFont typeface="Times New Roman"/>
              <a:buNone/>
              <a:defRPr sz="1000"/>
            </a:lvl3pPr>
            <a:lvl4pPr marL="1828800" lvl="3" indent="-228600" algn="l">
              <a:spcBef>
                <a:spcPts val="180"/>
              </a:spcBef>
              <a:spcAft>
                <a:spcPts val="0"/>
              </a:spcAft>
              <a:buClr>
                <a:schemeClr val="lt1"/>
              </a:buClr>
              <a:buSzPts val="900"/>
              <a:buFont typeface="Times New Roman"/>
              <a:buNone/>
              <a:defRPr sz="900"/>
            </a:lvl4pPr>
            <a:lvl5pPr marL="2286000" lvl="4" indent="-228600" algn="l">
              <a:spcBef>
                <a:spcPts val="180"/>
              </a:spcBef>
              <a:spcAft>
                <a:spcPts val="0"/>
              </a:spcAft>
              <a:buClr>
                <a:schemeClr val="lt1"/>
              </a:buClr>
              <a:buSzPts val="900"/>
              <a:buFont typeface="Times New Roman"/>
              <a:buNone/>
              <a:defRPr sz="900"/>
            </a:lvl5pPr>
            <a:lvl6pPr marL="2743200" lvl="5" indent="-228600" algn="l">
              <a:spcBef>
                <a:spcPts val="180"/>
              </a:spcBef>
              <a:spcAft>
                <a:spcPts val="0"/>
              </a:spcAft>
              <a:buClr>
                <a:schemeClr val="lt1"/>
              </a:buClr>
              <a:buSzPts val="900"/>
              <a:buFont typeface="Times New Roman"/>
              <a:buNone/>
              <a:defRPr sz="900"/>
            </a:lvl6pPr>
            <a:lvl7pPr marL="3200400" lvl="6" indent="-228600" algn="l">
              <a:spcBef>
                <a:spcPts val="180"/>
              </a:spcBef>
              <a:spcAft>
                <a:spcPts val="0"/>
              </a:spcAft>
              <a:buClr>
                <a:schemeClr val="lt1"/>
              </a:buClr>
              <a:buSzPts val="900"/>
              <a:buFont typeface="Times New Roman"/>
              <a:buNone/>
              <a:defRPr sz="900"/>
            </a:lvl7pPr>
            <a:lvl8pPr marL="3657600" lvl="7" indent="-228600" algn="l">
              <a:spcBef>
                <a:spcPts val="180"/>
              </a:spcBef>
              <a:spcAft>
                <a:spcPts val="0"/>
              </a:spcAft>
              <a:buClr>
                <a:schemeClr val="lt1"/>
              </a:buClr>
              <a:buSzPts val="900"/>
              <a:buFont typeface="Times New Roman"/>
              <a:buNone/>
              <a:defRPr sz="900"/>
            </a:lvl8pPr>
            <a:lvl9pPr marL="4114800" lvl="8" indent="-228600" algn="l">
              <a:spcBef>
                <a:spcPts val="180"/>
              </a:spcBef>
              <a:spcAft>
                <a:spcPts val="0"/>
              </a:spcAft>
              <a:buClr>
                <a:schemeClr val="lt1"/>
              </a:buClr>
              <a:buSzPts val="900"/>
              <a:buFont typeface="Times New Roman"/>
              <a:buNone/>
              <a:defRPr sz="900"/>
            </a:lvl9pPr>
          </a:lstStyle>
          <a:p>
            <a:endParaRPr/>
          </a:p>
        </p:txBody>
      </p:sp>
      <p:sp>
        <p:nvSpPr>
          <p:cNvPr id="165" name="Google Shape;165;p26"/>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6" name="Google Shape;166;p26"/>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p26"/>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1400">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1400">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1400">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1400">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1400">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1400">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1400">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1400">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68"/>
        <p:cNvGrpSpPr/>
        <p:nvPr/>
      </p:nvGrpSpPr>
      <p:grpSpPr>
        <a:xfrm>
          <a:off x="0" y="0"/>
          <a:ext cx="0" cy="0"/>
          <a:chOff x="0" y="0"/>
          <a:chExt cx="0" cy="0"/>
        </a:xfrm>
      </p:grpSpPr>
      <p:sp>
        <p:nvSpPr>
          <p:cNvPr id="169" name="Google Shape;169;p27"/>
          <p:cNvSpPr txBox="1">
            <a:spLocks noGrp="1"/>
          </p:cNvSpPr>
          <p:nvPr>
            <p:ph type="title"/>
          </p:nvPr>
        </p:nvSpPr>
        <p:spPr>
          <a:xfrm>
            <a:off x="2016125" y="4800602"/>
            <a:ext cx="6172200" cy="566738"/>
          </a:xfrm>
          <a:prstGeom prst="rect">
            <a:avLst/>
          </a:prstGeom>
          <a:noFill/>
          <a:ln>
            <a:noFill/>
          </a:ln>
        </p:spPr>
        <p:txBody>
          <a:bodyPr spcFirstLastPara="1" wrap="square" lIns="91925" tIns="45950" rIns="91925" bIns="4595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0" name="Google Shape;170;p27"/>
          <p:cNvSpPr>
            <a:spLocks noGrp="1"/>
          </p:cNvSpPr>
          <p:nvPr>
            <p:ph type="pic" idx="2"/>
          </p:nvPr>
        </p:nvSpPr>
        <p:spPr>
          <a:xfrm>
            <a:off x="2016125" y="612775"/>
            <a:ext cx="6172200" cy="4114800"/>
          </a:xfrm>
          <a:prstGeom prst="rect">
            <a:avLst/>
          </a:prstGeom>
          <a:noFill/>
          <a:ln>
            <a:noFill/>
          </a:ln>
        </p:spPr>
      </p:sp>
      <p:sp>
        <p:nvSpPr>
          <p:cNvPr id="171" name="Google Shape;171;p27"/>
          <p:cNvSpPr txBox="1">
            <a:spLocks noGrp="1"/>
          </p:cNvSpPr>
          <p:nvPr>
            <p:ph type="body" idx="1"/>
          </p:nvPr>
        </p:nvSpPr>
        <p:spPr>
          <a:xfrm>
            <a:off x="2016125" y="5367340"/>
            <a:ext cx="6172200" cy="804862"/>
          </a:xfrm>
          <a:prstGeom prst="rect">
            <a:avLst/>
          </a:prstGeom>
          <a:noFill/>
          <a:ln>
            <a:noFill/>
          </a:ln>
        </p:spPr>
        <p:txBody>
          <a:bodyPr spcFirstLastPara="1" wrap="square" lIns="91925" tIns="45950" rIns="91925" bIns="45950" anchor="t" anchorCtr="0">
            <a:noAutofit/>
          </a:bodyPr>
          <a:lstStyle>
            <a:lvl1pPr marL="457200" lvl="0" indent="-228600" algn="l">
              <a:spcBef>
                <a:spcPts val="280"/>
              </a:spcBef>
              <a:spcAft>
                <a:spcPts val="0"/>
              </a:spcAft>
              <a:buClr>
                <a:schemeClr val="lt1"/>
              </a:buClr>
              <a:buSzPts val="1400"/>
              <a:buFont typeface="Times New Roman"/>
              <a:buNone/>
              <a:defRPr sz="1400"/>
            </a:lvl1pPr>
            <a:lvl2pPr marL="914400" lvl="1" indent="-228600" algn="l">
              <a:spcBef>
                <a:spcPts val="240"/>
              </a:spcBef>
              <a:spcAft>
                <a:spcPts val="0"/>
              </a:spcAft>
              <a:buClr>
                <a:schemeClr val="lt1"/>
              </a:buClr>
              <a:buSzPts val="1200"/>
              <a:buFont typeface="Times New Roman"/>
              <a:buNone/>
              <a:defRPr sz="1200"/>
            </a:lvl2pPr>
            <a:lvl3pPr marL="1371600" lvl="2" indent="-228600" algn="l">
              <a:spcBef>
                <a:spcPts val="200"/>
              </a:spcBef>
              <a:spcAft>
                <a:spcPts val="0"/>
              </a:spcAft>
              <a:buClr>
                <a:schemeClr val="lt1"/>
              </a:buClr>
              <a:buSzPts val="1000"/>
              <a:buFont typeface="Times New Roman"/>
              <a:buNone/>
              <a:defRPr sz="1000"/>
            </a:lvl3pPr>
            <a:lvl4pPr marL="1828800" lvl="3" indent="-228600" algn="l">
              <a:spcBef>
                <a:spcPts val="180"/>
              </a:spcBef>
              <a:spcAft>
                <a:spcPts val="0"/>
              </a:spcAft>
              <a:buClr>
                <a:schemeClr val="lt1"/>
              </a:buClr>
              <a:buSzPts val="900"/>
              <a:buFont typeface="Times New Roman"/>
              <a:buNone/>
              <a:defRPr sz="900"/>
            </a:lvl4pPr>
            <a:lvl5pPr marL="2286000" lvl="4" indent="-228600" algn="l">
              <a:spcBef>
                <a:spcPts val="180"/>
              </a:spcBef>
              <a:spcAft>
                <a:spcPts val="0"/>
              </a:spcAft>
              <a:buClr>
                <a:schemeClr val="lt1"/>
              </a:buClr>
              <a:buSzPts val="900"/>
              <a:buFont typeface="Times New Roman"/>
              <a:buNone/>
              <a:defRPr sz="900"/>
            </a:lvl5pPr>
            <a:lvl6pPr marL="2743200" lvl="5" indent="-228600" algn="l">
              <a:spcBef>
                <a:spcPts val="180"/>
              </a:spcBef>
              <a:spcAft>
                <a:spcPts val="0"/>
              </a:spcAft>
              <a:buClr>
                <a:schemeClr val="lt1"/>
              </a:buClr>
              <a:buSzPts val="900"/>
              <a:buFont typeface="Times New Roman"/>
              <a:buNone/>
              <a:defRPr sz="900"/>
            </a:lvl6pPr>
            <a:lvl7pPr marL="3200400" lvl="6" indent="-228600" algn="l">
              <a:spcBef>
                <a:spcPts val="180"/>
              </a:spcBef>
              <a:spcAft>
                <a:spcPts val="0"/>
              </a:spcAft>
              <a:buClr>
                <a:schemeClr val="lt1"/>
              </a:buClr>
              <a:buSzPts val="900"/>
              <a:buFont typeface="Times New Roman"/>
              <a:buNone/>
              <a:defRPr sz="900"/>
            </a:lvl7pPr>
            <a:lvl8pPr marL="3657600" lvl="7" indent="-228600" algn="l">
              <a:spcBef>
                <a:spcPts val="180"/>
              </a:spcBef>
              <a:spcAft>
                <a:spcPts val="0"/>
              </a:spcAft>
              <a:buClr>
                <a:schemeClr val="lt1"/>
              </a:buClr>
              <a:buSzPts val="900"/>
              <a:buFont typeface="Times New Roman"/>
              <a:buNone/>
              <a:defRPr sz="900"/>
            </a:lvl8pPr>
            <a:lvl9pPr marL="4114800" lvl="8" indent="-228600" algn="l">
              <a:spcBef>
                <a:spcPts val="180"/>
              </a:spcBef>
              <a:spcAft>
                <a:spcPts val="0"/>
              </a:spcAft>
              <a:buClr>
                <a:schemeClr val="lt1"/>
              </a:buClr>
              <a:buSzPts val="900"/>
              <a:buFont typeface="Times New Roman"/>
              <a:buNone/>
              <a:defRPr sz="900"/>
            </a:lvl9pPr>
          </a:lstStyle>
          <a:p>
            <a:endParaRPr/>
          </a:p>
        </p:txBody>
      </p:sp>
      <p:sp>
        <p:nvSpPr>
          <p:cNvPr id="172" name="Google Shape;172;p27"/>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3" name="Google Shape;173;p27"/>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4" name="Google Shape;174;p27"/>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1400">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1400">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1400">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1400">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1400">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1400">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1400">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1400">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75"/>
        <p:cNvGrpSpPr/>
        <p:nvPr/>
      </p:nvGrpSpPr>
      <p:grpSpPr>
        <a:xfrm>
          <a:off x="0" y="0"/>
          <a:ext cx="0" cy="0"/>
          <a:chOff x="0" y="0"/>
          <a:chExt cx="0" cy="0"/>
        </a:xfrm>
      </p:grpSpPr>
      <p:sp>
        <p:nvSpPr>
          <p:cNvPr id="176" name="Google Shape;176;p28"/>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7" name="Google Shape;177;p28"/>
          <p:cNvSpPr txBox="1">
            <a:spLocks noGrp="1"/>
          </p:cNvSpPr>
          <p:nvPr>
            <p:ph type="body" idx="1"/>
          </p:nvPr>
        </p:nvSpPr>
        <p:spPr>
          <a:xfrm rot="5400000">
            <a:off x="3076575" y="-333375"/>
            <a:ext cx="4114800" cy="874395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178" name="Google Shape;178;p28"/>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9" name="Google Shape;179;p28"/>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0" name="Google Shape;180;p28"/>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1400">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1400">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1400">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1400">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1400">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1400">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1400">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1400">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81"/>
        <p:cNvGrpSpPr/>
        <p:nvPr/>
      </p:nvGrpSpPr>
      <p:grpSpPr>
        <a:xfrm>
          <a:off x="0" y="0"/>
          <a:ext cx="0" cy="0"/>
          <a:chOff x="0" y="0"/>
          <a:chExt cx="0" cy="0"/>
        </a:xfrm>
      </p:grpSpPr>
      <p:sp>
        <p:nvSpPr>
          <p:cNvPr id="182" name="Google Shape;182;p29"/>
          <p:cNvSpPr txBox="1">
            <a:spLocks noGrp="1"/>
          </p:cNvSpPr>
          <p:nvPr>
            <p:ph type="title"/>
          </p:nvPr>
        </p:nvSpPr>
        <p:spPr>
          <a:xfrm rot="5400000">
            <a:off x="5678549" y="2259013"/>
            <a:ext cx="5486400" cy="2187575"/>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3" name="Google Shape;183;p29"/>
          <p:cNvSpPr txBox="1">
            <a:spLocks noGrp="1"/>
          </p:cNvSpPr>
          <p:nvPr>
            <p:ph type="body" idx="1"/>
          </p:nvPr>
        </p:nvSpPr>
        <p:spPr>
          <a:xfrm rot="5400000">
            <a:off x="1225550" y="146050"/>
            <a:ext cx="5486400" cy="64135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184" name="Google Shape;184;p29"/>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29"/>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 name="Google Shape;186;p29"/>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1400">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1400">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1400">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1400">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1400">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1400">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1400">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1400">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ntent" type="objOnly">
  <p:cSld name="OBJECT_ONLY">
    <p:spTree>
      <p:nvGrpSpPr>
        <p:cNvPr id="1" name="Shape 187"/>
        <p:cNvGrpSpPr/>
        <p:nvPr/>
      </p:nvGrpSpPr>
      <p:grpSpPr>
        <a:xfrm>
          <a:off x="0" y="0"/>
          <a:ext cx="0" cy="0"/>
          <a:chOff x="0" y="0"/>
          <a:chExt cx="0" cy="0"/>
        </a:xfrm>
      </p:grpSpPr>
      <p:sp>
        <p:nvSpPr>
          <p:cNvPr id="188" name="Google Shape;188;p30"/>
          <p:cNvSpPr txBox="1">
            <a:spLocks noGrp="1"/>
          </p:cNvSpPr>
          <p:nvPr>
            <p:ph type="body" idx="1"/>
          </p:nvPr>
        </p:nvSpPr>
        <p:spPr>
          <a:xfrm>
            <a:off x="762060" y="609600"/>
            <a:ext cx="8753475" cy="54864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189" name="Google Shape;189;p30"/>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0" name="Google Shape;190;p30"/>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1" name="Google Shape;191;p30"/>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1400">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1400">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1400">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1400">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1400">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1400">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1400">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1400">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Clip Art and Text" type="clipArtAndTx">
  <p:cSld name="CLIPART_AND_TEXT">
    <p:spTree>
      <p:nvGrpSpPr>
        <p:cNvPr id="1" name="Shape 192"/>
        <p:cNvGrpSpPr/>
        <p:nvPr/>
      </p:nvGrpSpPr>
      <p:grpSpPr>
        <a:xfrm>
          <a:off x="0" y="0"/>
          <a:ext cx="0" cy="0"/>
          <a:chOff x="0" y="0"/>
          <a:chExt cx="0" cy="0"/>
        </a:xfrm>
      </p:grpSpPr>
      <p:sp>
        <p:nvSpPr>
          <p:cNvPr id="193" name="Google Shape;193;p31"/>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94" name="Google Shape;194;p31"/>
          <p:cNvSpPr>
            <a:spLocks noGrp="1"/>
          </p:cNvSpPr>
          <p:nvPr>
            <p:ph type="clipArt" idx="2"/>
          </p:nvPr>
        </p:nvSpPr>
        <p:spPr>
          <a:xfrm>
            <a:off x="762080" y="1981200"/>
            <a:ext cx="4295775" cy="4114800"/>
          </a:xfrm>
          <a:prstGeom prst="rect">
            <a:avLst/>
          </a:prstGeom>
          <a:noFill/>
          <a:ln>
            <a:noFill/>
          </a:ln>
        </p:spPr>
      </p:sp>
      <p:sp>
        <p:nvSpPr>
          <p:cNvPr id="195" name="Google Shape;195;p31"/>
          <p:cNvSpPr txBox="1">
            <a:spLocks noGrp="1"/>
          </p:cNvSpPr>
          <p:nvPr>
            <p:ph type="body" idx="1"/>
          </p:nvPr>
        </p:nvSpPr>
        <p:spPr>
          <a:xfrm>
            <a:off x="5210242" y="1981200"/>
            <a:ext cx="4295775" cy="41148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196" name="Google Shape;196;p31"/>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31"/>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8" name="Google Shape;198;p31"/>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1400">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1400">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1400">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1400">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1400">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1400">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1400">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1400">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
        <p:cNvGrpSpPr/>
        <p:nvPr/>
      </p:nvGrpSpPr>
      <p:grpSpPr>
        <a:xfrm>
          <a:off x="0" y="0"/>
          <a:ext cx="0" cy="0"/>
          <a:chOff x="0" y="0"/>
          <a:chExt cx="0" cy="0"/>
        </a:xfrm>
      </p:grpSpPr>
      <p:sp>
        <p:nvSpPr>
          <p:cNvPr id="23" name="Google Shape;23;p4"/>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4" name="Google Shape;24;p4"/>
          <p:cNvSpPr txBox="1">
            <a:spLocks noGrp="1"/>
          </p:cNvSpPr>
          <p:nvPr>
            <p:ph type="body" idx="1"/>
          </p:nvPr>
        </p:nvSpPr>
        <p:spPr>
          <a:xfrm>
            <a:off x="762000" y="1981200"/>
            <a:ext cx="8743950" cy="41148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25" name="Google Shape;25;p4"/>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4"/>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able" type="tbl">
  <p:cSld name="TABLE">
    <p:spTree>
      <p:nvGrpSpPr>
        <p:cNvPr id="1" name="Shape 199"/>
        <p:cNvGrpSpPr/>
        <p:nvPr/>
      </p:nvGrpSpPr>
      <p:grpSpPr>
        <a:xfrm>
          <a:off x="0" y="0"/>
          <a:ext cx="0" cy="0"/>
          <a:chOff x="0" y="0"/>
          <a:chExt cx="0" cy="0"/>
        </a:xfrm>
      </p:grpSpPr>
      <p:sp>
        <p:nvSpPr>
          <p:cNvPr id="200" name="Google Shape;200;p32"/>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01" name="Google Shape;201;p32"/>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32"/>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3" name="Google Shape;203;p32"/>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1400">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1400">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1400">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1400">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1400">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1400">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1400">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1400">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Text and Clip Art" type="txAndClipArt">
  <p:cSld name="TEXT_AND_CLIPART">
    <p:spTree>
      <p:nvGrpSpPr>
        <p:cNvPr id="1" name="Shape 204"/>
        <p:cNvGrpSpPr/>
        <p:nvPr/>
      </p:nvGrpSpPr>
      <p:grpSpPr>
        <a:xfrm>
          <a:off x="0" y="0"/>
          <a:ext cx="0" cy="0"/>
          <a:chOff x="0" y="0"/>
          <a:chExt cx="0" cy="0"/>
        </a:xfrm>
      </p:grpSpPr>
      <p:sp>
        <p:nvSpPr>
          <p:cNvPr id="205" name="Google Shape;205;p33"/>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06" name="Google Shape;206;p33"/>
          <p:cNvSpPr txBox="1">
            <a:spLocks noGrp="1"/>
          </p:cNvSpPr>
          <p:nvPr>
            <p:ph type="body" idx="1"/>
          </p:nvPr>
        </p:nvSpPr>
        <p:spPr>
          <a:xfrm>
            <a:off x="762080" y="1981200"/>
            <a:ext cx="4295775" cy="41148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207" name="Google Shape;207;p33"/>
          <p:cNvSpPr>
            <a:spLocks noGrp="1"/>
          </p:cNvSpPr>
          <p:nvPr>
            <p:ph type="clipArt" idx="2"/>
          </p:nvPr>
        </p:nvSpPr>
        <p:spPr>
          <a:xfrm>
            <a:off x="5210242" y="1981200"/>
            <a:ext cx="4295775" cy="4114800"/>
          </a:xfrm>
          <a:prstGeom prst="rect">
            <a:avLst/>
          </a:prstGeom>
          <a:noFill/>
          <a:ln>
            <a:noFill/>
          </a:ln>
        </p:spPr>
      </p:sp>
      <p:sp>
        <p:nvSpPr>
          <p:cNvPr id="208" name="Google Shape;208;p33"/>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9" name="Google Shape;209;p33"/>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0" name="Google Shape;210;p33"/>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1400">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1400">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1400">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1400">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1400">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1400">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1400">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1400">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2 Content and Text" type="twoObjAndTx">
  <p:cSld name="TWO_OBJECTS_AND_TEXT">
    <p:spTree>
      <p:nvGrpSpPr>
        <p:cNvPr id="1" name="Shape 211"/>
        <p:cNvGrpSpPr/>
        <p:nvPr/>
      </p:nvGrpSpPr>
      <p:grpSpPr>
        <a:xfrm>
          <a:off x="0" y="0"/>
          <a:ext cx="0" cy="0"/>
          <a:chOff x="0" y="0"/>
          <a:chExt cx="0" cy="0"/>
        </a:xfrm>
      </p:grpSpPr>
      <p:sp>
        <p:nvSpPr>
          <p:cNvPr id="212" name="Google Shape;212;p34"/>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13" name="Google Shape;213;p34"/>
          <p:cNvSpPr txBox="1">
            <a:spLocks noGrp="1"/>
          </p:cNvSpPr>
          <p:nvPr>
            <p:ph type="body" idx="1"/>
          </p:nvPr>
        </p:nvSpPr>
        <p:spPr>
          <a:xfrm>
            <a:off x="762080" y="1981201"/>
            <a:ext cx="4295775" cy="19812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214" name="Google Shape;214;p34"/>
          <p:cNvSpPr txBox="1">
            <a:spLocks noGrp="1"/>
          </p:cNvSpPr>
          <p:nvPr>
            <p:ph type="body" idx="2"/>
          </p:nvPr>
        </p:nvSpPr>
        <p:spPr>
          <a:xfrm>
            <a:off x="762080" y="4114800"/>
            <a:ext cx="4295775" cy="19812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215" name="Google Shape;215;p34"/>
          <p:cNvSpPr txBox="1">
            <a:spLocks noGrp="1"/>
          </p:cNvSpPr>
          <p:nvPr>
            <p:ph type="body" idx="3"/>
          </p:nvPr>
        </p:nvSpPr>
        <p:spPr>
          <a:xfrm>
            <a:off x="5210242" y="1981200"/>
            <a:ext cx="4295775" cy="41148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216" name="Google Shape;216;p34"/>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7" name="Google Shape;217;p34"/>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8" name="Google Shape;218;p34"/>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1400">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1400">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1400">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1400">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1400">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1400">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1400">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1400">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Content 1">
  <p:cSld name="Title and Content">
    <p:spTree>
      <p:nvGrpSpPr>
        <p:cNvPr id="1" name="Shape 219"/>
        <p:cNvGrpSpPr/>
        <p:nvPr/>
      </p:nvGrpSpPr>
      <p:grpSpPr>
        <a:xfrm>
          <a:off x="0" y="0"/>
          <a:ext cx="0" cy="0"/>
          <a:chOff x="0" y="0"/>
          <a:chExt cx="0" cy="0"/>
        </a:xfrm>
      </p:grpSpPr>
      <p:pic>
        <p:nvPicPr>
          <p:cNvPr id="220" name="Google Shape;220;p35" descr="GoldBack.cw.jpg"/>
          <p:cNvPicPr preferRelativeResize="0"/>
          <p:nvPr/>
        </p:nvPicPr>
        <p:blipFill rotWithShape="1">
          <a:blip r:embed="rId2">
            <a:alphaModFix/>
          </a:blip>
          <a:srcRect/>
          <a:stretch/>
        </p:blipFill>
        <p:spPr>
          <a:xfrm>
            <a:off x="2" y="1"/>
            <a:ext cx="9153525" cy="6845300"/>
          </a:xfrm>
          <a:prstGeom prst="rect">
            <a:avLst/>
          </a:prstGeom>
          <a:noFill/>
          <a:ln>
            <a:noFill/>
          </a:ln>
        </p:spPr>
      </p:pic>
      <p:pic>
        <p:nvPicPr>
          <p:cNvPr id="221" name="Google Shape;221;p35" descr="Bar.jpg"/>
          <p:cNvPicPr preferRelativeResize="0"/>
          <p:nvPr/>
        </p:nvPicPr>
        <p:blipFill rotWithShape="1">
          <a:blip r:embed="rId3">
            <a:alphaModFix/>
          </a:blip>
          <a:srcRect/>
          <a:stretch/>
        </p:blipFill>
        <p:spPr>
          <a:xfrm>
            <a:off x="2" y="6715126"/>
            <a:ext cx="9153525" cy="153988"/>
          </a:xfrm>
          <a:prstGeom prst="rect">
            <a:avLst/>
          </a:prstGeom>
          <a:noFill/>
          <a:ln>
            <a:noFill/>
          </a:ln>
        </p:spPr>
      </p:pic>
      <p:sp>
        <p:nvSpPr>
          <p:cNvPr id="222" name="Google Shape;222;p35"/>
          <p:cNvSpPr txBox="1">
            <a:spLocks noGrp="1"/>
          </p:cNvSpPr>
          <p:nvPr>
            <p:ph type="ctrTitle"/>
          </p:nvPr>
        </p:nvSpPr>
        <p:spPr>
          <a:xfrm>
            <a:off x="851535" y="73025"/>
            <a:ext cx="8572500" cy="10701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SzPts val="1400"/>
              <a:buNone/>
              <a:defRPr b="0">
                <a:solidFill>
                  <a:srgbClr val="003F78"/>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23" name="Google Shape;223;p35"/>
          <p:cNvSpPr txBox="1">
            <a:spLocks noGrp="1"/>
          </p:cNvSpPr>
          <p:nvPr>
            <p:ph type="body" idx="1"/>
          </p:nvPr>
        </p:nvSpPr>
        <p:spPr>
          <a:xfrm>
            <a:off x="851535" y="1295400"/>
            <a:ext cx="8572500" cy="2773500"/>
          </a:xfrm>
          <a:prstGeom prst="rect">
            <a:avLst/>
          </a:prstGeom>
          <a:noFill/>
          <a:ln>
            <a:noFill/>
          </a:ln>
        </p:spPr>
        <p:txBody>
          <a:bodyPr spcFirstLastPara="1" wrap="square" lIns="91425" tIns="45700" rIns="91425" bIns="45700" anchor="t" anchorCtr="0">
            <a:noAutofit/>
          </a:bodyPr>
          <a:lstStyle>
            <a:lvl1pPr marL="457200" lvl="0" indent="-469900" algn="l" rtl="0">
              <a:spcBef>
                <a:spcPts val="760"/>
              </a:spcBef>
              <a:spcAft>
                <a:spcPts val="0"/>
              </a:spcAft>
              <a:buClr>
                <a:srgbClr val="003F78"/>
              </a:buClr>
              <a:buSzPts val="3800"/>
              <a:buChar char="•"/>
              <a:defRPr sz="3800"/>
            </a:lvl1pPr>
            <a:lvl2pPr marL="914400" lvl="1" indent="-444500" algn="l" rtl="0">
              <a:spcBef>
                <a:spcPts val="680"/>
              </a:spcBef>
              <a:spcAft>
                <a:spcPts val="0"/>
              </a:spcAft>
              <a:buClr>
                <a:schemeClr val="dk1"/>
              </a:buClr>
              <a:buSzPts val="3400"/>
              <a:buChar char="–"/>
              <a:defRPr sz="3400"/>
            </a:lvl2pPr>
            <a:lvl3pPr marL="1371600" lvl="2" indent="-419100" algn="l" rtl="0">
              <a:spcBef>
                <a:spcPts val="600"/>
              </a:spcBef>
              <a:spcAft>
                <a:spcPts val="0"/>
              </a:spcAft>
              <a:buClr>
                <a:schemeClr val="dk1"/>
              </a:buClr>
              <a:buSzPts val="3000"/>
              <a:buChar char="•"/>
              <a:defRPr sz="3000"/>
            </a:lvl3pPr>
            <a:lvl4pPr marL="1828800" lvl="3" indent="-342900" algn="l" rtl="0">
              <a:spcBef>
                <a:spcPts val="360"/>
              </a:spcBef>
              <a:spcAft>
                <a:spcPts val="0"/>
              </a:spcAft>
              <a:buClr>
                <a:schemeClr val="dk1"/>
              </a:buClr>
              <a:buSzPts val="1800"/>
              <a:buChar char="–"/>
              <a:defRPr sz="1800"/>
            </a:lvl4pPr>
            <a:lvl5pPr marL="2286000" lvl="4" indent="-342900" algn="l" rtl="0">
              <a:spcBef>
                <a:spcPts val="360"/>
              </a:spcBef>
              <a:spcAft>
                <a:spcPts val="0"/>
              </a:spcAft>
              <a:buClr>
                <a:schemeClr val="dk1"/>
              </a:buClr>
              <a:buSzPts val="1800"/>
              <a:buChar char="•"/>
              <a:defRPr sz="1800"/>
            </a:lvl5pPr>
            <a:lvl6pPr marL="2743200" lvl="5" indent="-342900" algn="l" rtl="0">
              <a:spcBef>
                <a:spcPts val="36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
        <p:nvSpPr>
          <p:cNvPr id="224" name="Google Shape;224;p35"/>
          <p:cNvSpPr txBox="1">
            <a:spLocks noGrp="1"/>
          </p:cNvSpPr>
          <p:nvPr>
            <p:ph type="sldNum" idx="12"/>
          </p:nvPr>
        </p:nvSpPr>
        <p:spPr>
          <a:xfrm>
            <a:off x="7699227" y="6236710"/>
            <a:ext cx="24003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88888"/>
                </a:solidFill>
                <a:latin typeface="Libre Franklin"/>
                <a:ea typeface="Libre Franklin"/>
                <a:cs typeface="Libre Franklin"/>
                <a:sym typeface="Libre Franklin"/>
              </a:defRPr>
            </a:lvl1pPr>
            <a:lvl2pPr marL="0" marR="0" lvl="1" indent="0" algn="r" rtl="0">
              <a:spcBef>
                <a:spcPts val="0"/>
              </a:spcBef>
              <a:spcAft>
                <a:spcPts val="0"/>
              </a:spcAft>
              <a:buNone/>
              <a:defRPr sz="1200" b="0" i="0" u="none" strike="noStrike" cap="none">
                <a:solidFill>
                  <a:srgbClr val="888888"/>
                </a:solidFill>
                <a:latin typeface="Libre Franklin"/>
                <a:ea typeface="Libre Franklin"/>
                <a:cs typeface="Libre Franklin"/>
                <a:sym typeface="Libre Franklin"/>
              </a:defRPr>
            </a:lvl2pPr>
            <a:lvl3pPr marL="0" marR="0" lvl="2" indent="0" algn="r" rtl="0">
              <a:spcBef>
                <a:spcPts val="0"/>
              </a:spcBef>
              <a:spcAft>
                <a:spcPts val="0"/>
              </a:spcAft>
              <a:buNone/>
              <a:defRPr sz="1200" b="0" i="0" u="none" strike="noStrike" cap="none">
                <a:solidFill>
                  <a:srgbClr val="888888"/>
                </a:solidFill>
                <a:latin typeface="Libre Franklin"/>
                <a:ea typeface="Libre Franklin"/>
                <a:cs typeface="Libre Franklin"/>
                <a:sym typeface="Libre Franklin"/>
              </a:defRPr>
            </a:lvl3pPr>
            <a:lvl4pPr marL="0" marR="0" lvl="3" indent="0" algn="r" rtl="0">
              <a:spcBef>
                <a:spcPts val="0"/>
              </a:spcBef>
              <a:spcAft>
                <a:spcPts val="0"/>
              </a:spcAft>
              <a:buNone/>
              <a:defRPr sz="1200" b="0" i="0" u="none" strike="noStrike" cap="none">
                <a:solidFill>
                  <a:srgbClr val="888888"/>
                </a:solidFill>
                <a:latin typeface="Libre Franklin"/>
                <a:ea typeface="Libre Franklin"/>
                <a:cs typeface="Libre Franklin"/>
                <a:sym typeface="Libre Franklin"/>
              </a:defRPr>
            </a:lvl4pPr>
            <a:lvl5pPr marL="0" marR="0" lvl="4" indent="0" algn="r" rtl="0">
              <a:spcBef>
                <a:spcPts val="0"/>
              </a:spcBef>
              <a:spcAft>
                <a:spcPts val="0"/>
              </a:spcAft>
              <a:buNone/>
              <a:defRPr sz="1200" b="0" i="0" u="none" strike="noStrike" cap="none">
                <a:solidFill>
                  <a:srgbClr val="888888"/>
                </a:solidFill>
                <a:latin typeface="Libre Franklin"/>
                <a:ea typeface="Libre Franklin"/>
                <a:cs typeface="Libre Franklin"/>
                <a:sym typeface="Libre Franklin"/>
              </a:defRPr>
            </a:lvl5pPr>
            <a:lvl6pPr marL="0" marR="0" lvl="5" indent="0" algn="r" rtl="0">
              <a:spcBef>
                <a:spcPts val="0"/>
              </a:spcBef>
              <a:spcAft>
                <a:spcPts val="0"/>
              </a:spcAft>
              <a:buNone/>
              <a:defRPr sz="1200" b="0" i="0" u="none" strike="noStrike" cap="none">
                <a:solidFill>
                  <a:srgbClr val="888888"/>
                </a:solidFill>
                <a:latin typeface="Libre Franklin"/>
                <a:ea typeface="Libre Franklin"/>
                <a:cs typeface="Libre Franklin"/>
                <a:sym typeface="Libre Franklin"/>
              </a:defRPr>
            </a:lvl6pPr>
            <a:lvl7pPr marL="0" marR="0" lvl="6" indent="0" algn="r" rtl="0">
              <a:spcBef>
                <a:spcPts val="0"/>
              </a:spcBef>
              <a:spcAft>
                <a:spcPts val="0"/>
              </a:spcAft>
              <a:buNone/>
              <a:defRPr sz="1200" b="0" i="0" u="none" strike="noStrike" cap="none">
                <a:solidFill>
                  <a:srgbClr val="888888"/>
                </a:solidFill>
                <a:latin typeface="Libre Franklin"/>
                <a:ea typeface="Libre Franklin"/>
                <a:cs typeface="Libre Franklin"/>
                <a:sym typeface="Libre Franklin"/>
              </a:defRPr>
            </a:lvl7pPr>
            <a:lvl8pPr marL="0" marR="0" lvl="7" indent="0" algn="r" rtl="0">
              <a:spcBef>
                <a:spcPts val="0"/>
              </a:spcBef>
              <a:spcAft>
                <a:spcPts val="0"/>
              </a:spcAft>
              <a:buNone/>
              <a:defRPr sz="1200" b="0" i="0" u="none" strike="noStrike" cap="none">
                <a:solidFill>
                  <a:srgbClr val="888888"/>
                </a:solidFill>
                <a:latin typeface="Libre Franklin"/>
                <a:ea typeface="Libre Franklin"/>
                <a:cs typeface="Libre Franklin"/>
                <a:sym typeface="Libre Franklin"/>
              </a:defRPr>
            </a:lvl8pPr>
            <a:lvl9pPr marL="0" marR="0" lvl="8" indent="0" algn="r" rtl="0">
              <a:spcBef>
                <a:spcPts val="0"/>
              </a:spcBef>
              <a:spcAft>
                <a:spcPts val="0"/>
              </a:spcAft>
              <a:buNone/>
              <a:defRPr sz="1200" b="0" i="0" u="none" strike="noStrike" cap="none">
                <a:solidFill>
                  <a:srgbClr val="888888"/>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8"/>
        <p:cNvGrpSpPr/>
        <p:nvPr/>
      </p:nvGrpSpPr>
      <p:grpSpPr>
        <a:xfrm>
          <a:off x="0" y="0"/>
          <a:ext cx="0" cy="0"/>
          <a:chOff x="0" y="0"/>
          <a:chExt cx="0" cy="0"/>
        </a:xfrm>
      </p:grpSpPr>
      <p:sp>
        <p:nvSpPr>
          <p:cNvPr id="269" name="Google Shape;269;p37"/>
          <p:cNvSpPr txBox="1">
            <a:spLocks noGrp="1"/>
          </p:cNvSpPr>
          <p:nvPr>
            <p:ph type="sldNum" idx="12"/>
          </p:nvPr>
        </p:nvSpPr>
        <p:spPr>
          <a:xfrm>
            <a:off x="7372351" y="6243639"/>
            <a:ext cx="2396728" cy="458787"/>
          </a:xfrm>
          <a:prstGeom prst="rect">
            <a:avLst/>
          </a:prstGeom>
          <a:noFill/>
          <a:ln>
            <a:noFill/>
          </a:ln>
        </p:spPr>
        <p:txBody>
          <a:bodyPr spcFirstLastPara="1" wrap="square" lIns="90000" tIns="46800" rIns="90000" bIns="46800" anchor="t" anchorCtr="0">
            <a:noAutofit/>
          </a:bodyPr>
          <a:lstStyle>
            <a:lvl1pPr marL="0" lvl="0"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1pPr>
            <a:lvl2pPr marL="0" lvl="1"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2pPr>
            <a:lvl3pPr marL="0" lvl="2"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3pPr>
            <a:lvl4pPr marL="0" lvl="3"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4pPr>
            <a:lvl5pPr marL="0" lvl="4"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5pPr>
            <a:lvl6pPr marL="0" lvl="5"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6pPr>
            <a:lvl7pPr marL="0" lvl="6"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7pPr>
            <a:lvl8pPr marL="0" lvl="7"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8pPr>
            <a:lvl9pPr marL="0" lvl="8"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70"/>
        <p:cNvGrpSpPr/>
        <p:nvPr/>
      </p:nvGrpSpPr>
      <p:grpSpPr>
        <a:xfrm>
          <a:off x="0" y="0"/>
          <a:ext cx="0" cy="0"/>
          <a:chOff x="0" y="0"/>
          <a:chExt cx="0" cy="0"/>
        </a:xfrm>
      </p:grpSpPr>
      <p:sp>
        <p:nvSpPr>
          <p:cNvPr id="271" name="Google Shape;271;p38"/>
          <p:cNvSpPr txBox="1">
            <a:spLocks noGrp="1"/>
          </p:cNvSpPr>
          <p:nvPr>
            <p:ph type="ctrTitle"/>
          </p:nvPr>
        </p:nvSpPr>
        <p:spPr>
          <a:xfrm>
            <a:off x="771525" y="2130426"/>
            <a:ext cx="8743950" cy="1470025"/>
          </a:xfrm>
          <a:prstGeom prst="rect">
            <a:avLst/>
          </a:prstGeom>
          <a:noFill/>
          <a:ln>
            <a:noFill/>
          </a:ln>
        </p:spPr>
        <p:txBody>
          <a:bodyPr spcFirstLastPara="1" wrap="square" lIns="90000" tIns="46800" rIns="90000" bIns="46800" anchor="ctr" anchorCtr="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72" name="Google Shape;272;p38"/>
          <p:cNvSpPr txBox="1">
            <a:spLocks noGrp="1"/>
          </p:cNvSpPr>
          <p:nvPr>
            <p:ph type="subTitle" idx="1"/>
          </p:nvPr>
        </p:nvSpPr>
        <p:spPr>
          <a:xfrm>
            <a:off x="1543050" y="3886200"/>
            <a:ext cx="7200900" cy="1752600"/>
          </a:xfrm>
          <a:prstGeom prst="rect">
            <a:avLst/>
          </a:prstGeom>
          <a:noFill/>
          <a:ln>
            <a:noFill/>
          </a:ln>
        </p:spPr>
        <p:txBody>
          <a:bodyPr spcFirstLastPara="1" wrap="square" lIns="90000" tIns="46800" rIns="90000" bIns="46800" anchor="t" anchorCtr="0">
            <a:noAutofit/>
          </a:bodyPr>
          <a:lstStyle>
            <a:lvl1pPr lvl="0" algn="ctr">
              <a:spcBef>
                <a:spcPts val="800"/>
              </a:spcBef>
              <a:spcAft>
                <a:spcPts val="0"/>
              </a:spcAft>
              <a:buSzPts val="3200"/>
              <a:buNone/>
              <a:defRPr/>
            </a:lvl1pPr>
            <a:lvl2pPr lvl="1" algn="ctr">
              <a:spcBef>
                <a:spcPts val="700"/>
              </a:spcBef>
              <a:spcAft>
                <a:spcPts val="0"/>
              </a:spcAft>
              <a:buSzPts val="2800"/>
              <a:buNone/>
              <a:defRPr/>
            </a:lvl2pPr>
            <a:lvl3pPr lvl="2" algn="ctr">
              <a:spcBef>
                <a:spcPts val="600"/>
              </a:spcBef>
              <a:spcAft>
                <a:spcPts val="0"/>
              </a:spcAft>
              <a:buSzPts val="2400"/>
              <a:buNone/>
              <a:defRPr/>
            </a:lvl3pPr>
            <a:lvl4pPr lvl="3" algn="ctr">
              <a:spcBef>
                <a:spcPts val="500"/>
              </a:spcBef>
              <a:spcAft>
                <a:spcPts val="0"/>
              </a:spcAft>
              <a:buSzPts val="2000"/>
              <a:buNone/>
              <a:defRPr/>
            </a:lvl4pPr>
            <a:lvl5pPr lvl="4" algn="ctr">
              <a:spcBef>
                <a:spcPts val="500"/>
              </a:spcBef>
              <a:spcAft>
                <a:spcPts val="0"/>
              </a:spcAft>
              <a:buSzPts val="2000"/>
              <a:buNone/>
              <a:defRPr/>
            </a:lvl5pPr>
            <a:lvl6pPr lvl="5" algn="ctr">
              <a:spcBef>
                <a:spcPts val="500"/>
              </a:spcBef>
              <a:spcAft>
                <a:spcPts val="0"/>
              </a:spcAft>
              <a:buSzPts val="2000"/>
              <a:buNone/>
              <a:defRPr/>
            </a:lvl6pPr>
            <a:lvl7pPr lvl="6" algn="ctr">
              <a:spcBef>
                <a:spcPts val="500"/>
              </a:spcBef>
              <a:spcAft>
                <a:spcPts val="0"/>
              </a:spcAft>
              <a:buSzPts val="2000"/>
              <a:buNone/>
              <a:defRPr/>
            </a:lvl7pPr>
            <a:lvl8pPr lvl="7" algn="ctr">
              <a:spcBef>
                <a:spcPts val="500"/>
              </a:spcBef>
              <a:spcAft>
                <a:spcPts val="0"/>
              </a:spcAft>
              <a:buSzPts val="2000"/>
              <a:buNone/>
              <a:defRPr/>
            </a:lvl8pPr>
            <a:lvl9pPr lvl="8" algn="ctr">
              <a:spcBef>
                <a:spcPts val="500"/>
              </a:spcBef>
              <a:spcAft>
                <a:spcPts val="0"/>
              </a:spcAft>
              <a:buSzPts val="2000"/>
              <a:buNone/>
              <a:defRPr/>
            </a:lvl9pPr>
          </a:lstStyle>
          <a:p>
            <a:endParaRPr/>
          </a:p>
        </p:txBody>
      </p:sp>
      <p:sp>
        <p:nvSpPr>
          <p:cNvPr id="273" name="Google Shape;273;p38"/>
          <p:cNvSpPr txBox="1">
            <a:spLocks noGrp="1"/>
          </p:cNvSpPr>
          <p:nvPr>
            <p:ph type="sldNum" idx="12"/>
          </p:nvPr>
        </p:nvSpPr>
        <p:spPr>
          <a:xfrm>
            <a:off x="7372351" y="6243639"/>
            <a:ext cx="2396728" cy="458787"/>
          </a:xfrm>
          <a:prstGeom prst="rect">
            <a:avLst/>
          </a:prstGeom>
          <a:noFill/>
          <a:ln>
            <a:noFill/>
          </a:ln>
        </p:spPr>
        <p:txBody>
          <a:bodyPr spcFirstLastPara="1" wrap="square" lIns="90000" tIns="46800" rIns="90000" bIns="46800" anchor="t" anchorCtr="0">
            <a:noAutofit/>
          </a:bodyPr>
          <a:lstStyle>
            <a:lvl1pPr marL="0" lvl="0"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1pPr>
            <a:lvl2pPr marL="0" lvl="1"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2pPr>
            <a:lvl3pPr marL="0" lvl="2"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3pPr>
            <a:lvl4pPr marL="0" lvl="3"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4pPr>
            <a:lvl5pPr marL="0" lvl="4"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5pPr>
            <a:lvl6pPr marL="0" lvl="5"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6pPr>
            <a:lvl7pPr marL="0" lvl="6"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7pPr>
            <a:lvl8pPr marL="0" lvl="7"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8pPr>
            <a:lvl9pPr marL="0" lvl="8"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4"/>
        <p:cNvGrpSpPr/>
        <p:nvPr/>
      </p:nvGrpSpPr>
      <p:grpSpPr>
        <a:xfrm>
          <a:off x="0" y="0"/>
          <a:ext cx="0" cy="0"/>
          <a:chOff x="0" y="0"/>
          <a:chExt cx="0" cy="0"/>
        </a:xfrm>
      </p:grpSpPr>
      <p:sp>
        <p:nvSpPr>
          <p:cNvPr id="275" name="Google Shape;275;p39"/>
          <p:cNvSpPr txBox="1">
            <a:spLocks noGrp="1"/>
          </p:cNvSpPr>
          <p:nvPr>
            <p:ph type="title"/>
          </p:nvPr>
        </p:nvSpPr>
        <p:spPr>
          <a:xfrm>
            <a:off x="514351" y="277813"/>
            <a:ext cx="9254728" cy="1136650"/>
          </a:xfrm>
          <a:prstGeom prst="rect">
            <a:avLst/>
          </a:prstGeom>
          <a:noFill/>
          <a:ln>
            <a:noFill/>
          </a:ln>
        </p:spPr>
        <p:txBody>
          <a:bodyPr spcFirstLastPara="1" wrap="square" lIns="90000" tIns="46800" rIns="90000" bIns="46800" anchor="ctr" anchorCtr="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76" name="Google Shape;276;p39"/>
          <p:cNvSpPr txBox="1">
            <a:spLocks noGrp="1"/>
          </p:cNvSpPr>
          <p:nvPr>
            <p:ph type="body" idx="1"/>
          </p:nvPr>
        </p:nvSpPr>
        <p:spPr>
          <a:xfrm>
            <a:off x="514351" y="1600200"/>
            <a:ext cx="9254728" cy="4527550"/>
          </a:xfrm>
          <a:prstGeom prst="rect">
            <a:avLst/>
          </a:prstGeom>
          <a:noFill/>
          <a:ln>
            <a:noFill/>
          </a:ln>
        </p:spPr>
        <p:txBody>
          <a:bodyPr spcFirstLastPara="1" wrap="square" lIns="90000" tIns="46800" rIns="90000" bIns="46800" anchor="t" anchorCtr="0">
            <a:noAutofit/>
          </a:bodyPr>
          <a:lstStyle>
            <a:lvl1pPr marL="457200" lvl="0" indent="-228600" algn="l">
              <a:spcBef>
                <a:spcPts val="800"/>
              </a:spcBef>
              <a:spcAft>
                <a:spcPts val="0"/>
              </a:spcAft>
              <a:buSzPts val="1400"/>
              <a:buNone/>
              <a:defRPr/>
            </a:lvl1pPr>
            <a:lvl2pPr marL="914400" lvl="1" indent="-228600" algn="l">
              <a:spcBef>
                <a:spcPts val="700"/>
              </a:spcBef>
              <a:spcAft>
                <a:spcPts val="0"/>
              </a:spcAft>
              <a:buSzPts val="1400"/>
              <a:buNone/>
              <a:defRPr/>
            </a:lvl2pPr>
            <a:lvl3pPr marL="1371600" lvl="2" indent="-228600" algn="l">
              <a:spcBef>
                <a:spcPts val="600"/>
              </a:spcBef>
              <a:spcAft>
                <a:spcPts val="0"/>
              </a:spcAft>
              <a:buSzPts val="1400"/>
              <a:buNone/>
              <a:defRPr/>
            </a:lvl3pPr>
            <a:lvl4pPr marL="1828800" lvl="3" indent="-228600" algn="l">
              <a:spcBef>
                <a:spcPts val="500"/>
              </a:spcBef>
              <a:spcAft>
                <a:spcPts val="0"/>
              </a:spcAft>
              <a:buSzPts val="1400"/>
              <a:buNone/>
              <a:defRPr/>
            </a:lvl4pPr>
            <a:lvl5pPr marL="2286000" lvl="4" indent="-228600" algn="l">
              <a:spcBef>
                <a:spcPts val="500"/>
              </a:spcBef>
              <a:spcAft>
                <a:spcPts val="0"/>
              </a:spcAft>
              <a:buSzPts val="1400"/>
              <a:buNone/>
              <a:defRPr/>
            </a:lvl5pPr>
            <a:lvl6pPr marL="2743200" lvl="5" indent="-228600" algn="l">
              <a:spcBef>
                <a:spcPts val="500"/>
              </a:spcBef>
              <a:spcAft>
                <a:spcPts val="0"/>
              </a:spcAft>
              <a:buSzPts val="1400"/>
              <a:buNone/>
              <a:defRPr/>
            </a:lvl6pPr>
            <a:lvl7pPr marL="3200400" lvl="6" indent="-228600" algn="l">
              <a:spcBef>
                <a:spcPts val="500"/>
              </a:spcBef>
              <a:spcAft>
                <a:spcPts val="0"/>
              </a:spcAft>
              <a:buSzPts val="1400"/>
              <a:buNone/>
              <a:defRPr/>
            </a:lvl7pPr>
            <a:lvl8pPr marL="3657600" lvl="7" indent="-228600" algn="l">
              <a:spcBef>
                <a:spcPts val="500"/>
              </a:spcBef>
              <a:spcAft>
                <a:spcPts val="0"/>
              </a:spcAft>
              <a:buSzPts val="1400"/>
              <a:buNone/>
              <a:defRPr/>
            </a:lvl8pPr>
            <a:lvl9pPr marL="4114800" lvl="8" indent="-228600" algn="l">
              <a:spcBef>
                <a:spcPts val="500"/>
              </a:spcBef>
              <a:spcAft>
                <a:spcPts val="0"/>
              </a:spcAft>
              <a:buSzPts val="1400"/>
              <a:buNone/>
              <a:defRPr/>
            </a:lvl9pPr>
          </a:lstStyle>
          <a:p>
            <a:endParaRPr/>
          </a:p>
        </p:txBody>
      </p:sp>
      <p:sp>
        <p:nvSpPr>
          <p:cNvPr id="277" name="Google Shape;277;p39"/>
          <p:cNvSpPr txBox="1">
            <a:spLocks noGrp="1"/>
          </p:cNvSpPr>
          <p:nvPr>
            <p:ph type="sldNum" idx="12"/>
          </p:nvPr>
        </p:nvSpPr>
        <p:spPr>
          <a:xfrm>
            <a:off x="7372351" y="6243639"/>
            <a:ext cx="2396728" cy="458787"/>
          </a:xfrm>
          <a:prstGeom prst="rect">
            <a:avLst/>
          </a:prstGeom>
          <a:noFill/>
          <a:ln>
            <a:noFill/>
          </a:ln>
        </p:spPr>
        <p:txBody>
          <a:bodyPr spcFirstLastPara="1" wrap="square" lIns="90000" tIns="46800" rIns="90000" bIns="46800" anchor="t" anchorCtr="0">
            <a:noAutofit/>
          </a:bodyPr>
          <a:lstStyle>
            <a:lvl1pPr marL="0" lvl="0"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1pPr>
            <a:lvl2pPr marL="0" lvl="1"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2pPr>
            <a:lvl3pPr marL="0" lvl="2"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3pPr>
            <a:lvl4pPr marL="0" lvl="3"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4pPr>
            <a:lvl5pPr marL="0" lvl="4"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5pPr>
            <a:lvl6pPr marL="0" lvl="5"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6pPr>
            <a:lvl7pPr marL="0" lvl="6"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7pPr>
            <a:lvl8pPr marL="0" lvl="7"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8pPr>
            <a:lvl9pPr marL="0" lvl="8"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8"/>
        <p:cNvGrpSpPr/>
        <p:nvPr/>
      </p:nvGrpSpPr>
      <p:grpSpPr>
        <a:xfrm>
          <a:off x="0" y="0"/>
          <a:ext cx="0" cy="0"/>
          <a:chOff x="0" y="0"/>
          <a:chExt cx="0" cy="0"/>
        </a:xfrm>
      </p:grpSpPr>
      <p:sp>
        <p:nvSpPr>
          <p:cNvPr id="279" name="Google Shape;279;p40"/>
          <p:cNvSpPr txBox="1">
            <a:spLocks noGrp="1"/>
          </p:cNvSpPr>
          <p:nvPr>
            <p:ph type="title"/>
          </p:nvPr>
        </p:nvSpPr>
        <p:spPr>
          <a:xfrm>
            <a:off x="812602" y="4406901"/>
            <a:ext cx="8743950" cy="1362075"/>
          </a:xfrm>
          <a:prstGeom prst="rect">
            <a:avLst/>
          </a:prstGeom>
          <a:noFill/>
          <a:ln>
            <a:noFill/>
          </a:ln>
        </p:spPr>
        <p:txBody>
          <a:bodyPr spcFirstLastPara="1" wrap="square" lIns="90000" tIns="46800" rIns="90000" bIns="46800" anchor="t" anchorCtr="1">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80" name="Google Shape;280;p40"/>
          <p:cNvSpPr txBox="1">
            <a:spLocks noGrp="1"/>
          </p:cNvSpPr>
          <p:nvPr>
            <p:ph type="body" idx="1"/>
          </p:nvPr>
        </p:nvSpPr>
        <p:spPr>
          <a:xfrm>
            <a:off x="812602" y="2906713"/>
            <a:ext cx="8743950" cy="1500187"/>
          </a:xfrm>
          <a:prstGeom prst="rect">
            <a:avLst/>
          </a:prstGeom>
          <a:noFill/>
          <a:ln>
            <a:noFill/>
          </a:ln>
        </p:spPr>
        <p:txBody>
          <a:bodyPr spcFirstLastPara="1" wrap="square" lIns="90000" tIns="46800" rIns="90000" bIns="46800" anchor="b" anchorCtr="0">
            <a:noAutofit/>
          </a:bodyPr>
          <a:lstStyle>
            <a:lvl1pPr marL="457200" lvl="0" indent="-228600" algn="l">
              <a:spcBef>
                <a:spcPts val="800"/>
              </a:spcBef>
              <a:spcAft>
                <a:spcPts val="0"/>
              </a:spcAft>
              <a:buSzPts val="2000"/>
              <a:buNone/>
              <a:defRPr sz="2000"/>
            </a:lvl1pPr>
            <a:lvl2pPr marL="914400" lvl="1" indent="-228600" algn="l">
              <a:spcBef>
                <a:spcPts val="700"/>
              </a:spcBef>
              <a:spcAft>
                <a:spcPts val="0"/>
              </a:spcAft>
              <a:buSzPts val="1800"/>
              <a:buNone/>
              <a:defRPr sz="1800"/>
            </a:lvl2pPr>
            <a:lvl3pPr marL="1371600" lvl="2" indent="-228600" algn="l">
              <a:spcBef>
                <a:spcPts val="600"/>
              </a:spcBef>
              <a:spcAft>
                <a:spcPts val="0"/>
              </a:spcAft>
              <a:buSzPts val="1600"/>
              <a:buNone/>
              <a:defRPr sz="1600"/>
            </a:lvl3pPr>
            <a:lvl4pPr marL="1828800" lvl="3" indent="-228600" algn="l">
              <a:spcBef>
                <a:spcPts val="500"/>
              </a:spcBef>
              <a:spcAft>
                <a:spcPts val="0"/>
              </a:spcAft>
              <a:buSzPts val="1400"/>
              <a:buNone/>
              <a:defRPr sz="1400"/>
            </a:lvl4pPr>
            <a:lvl5pPr marL="2286000" lvl="4" indent="-228600" algn="l">
              <a:spcBef>
                <a:spcPts val="500"/>
              </a:spcBef>
              <a:spcAft>
                <a:spcPts val="0"/>
              </a:spcAft>
              <a:buSzPts val="1400"/>
              <a:buNone/>
              <a:defRPr sz="1400"/>
            </a:lvl5pPr>
            <a:lvl6pPr marL="2743200" lvl="5" indent="-228600" algn="l">
              <a:spcBef>
                <a:spcPts val="500"/>
              </a:spcBef>
              <a:spcAft>
                <a:spcPts val="0"/>
              </a:spcAft>
              <a:buSzPts val="1400"/>
              <a:buNone/>
              <a:defRPr sz="1400"/>
            </a:lvl6pPr>
            <a:lvl7pPr marL="3200400" lvl="6" indent="-228600" algn="l">
              <a:spcBef>
                <a:spcPts val="500"/>
              </a:spcBef>
              <a:spcAft>
                <a:spcPts val="0"/>
              </a:spcAft>
              <a:buSzPts val="1400"/>
              <a:buNone/>
              <a:defRPr sz="1400"/>
            </a:lvl7pPr>
            <a:lvl8pPr marL="3657600" lvl="7" indent="-228600" algn="l">
              <a:spcBef>
                <a:spcPts val="500"/>
              </a:spcBef>
              <a:spcAft>
                <a:spcPts val="0"/>
              </a:spcAft>
              <a:buSzPts val="1400"/>
              <a:buNone/>
              <a:defRPr sz="1400"/>
            </a:lvl8pPr>
            <a:lvl9pPr marL="4114800" lvl="8" indent="-228600" algn="l">
              <a:spcBef>
                <a:spcPts val="500"/>
              </a:spcBef>
              <a:spcAft>
                <a:spcPts val="0"/>
              </a:spcAft>
              <a:buSzPts val="1400"/>
              <a:buNone/>
              <a:defRPr sz="1400"/>
            </a:lvl9pPr>
          </a:lstStyle>
          <a:p>
            <a:endParaRPr/>
          </a:p>
        </p:txBody>
      </p:sp>
      <p:sp>
        <p:nvSpPr>
          <p:cNvPr id="281" name="Google Shape;281;p40"/>
          <p:cNvSpPr txBox="1">
            <a:spLocks noGrp="1"/>
          </p:cNvSpPr>
          <p:nvPr>
            <p:ph type="sldNum" idx="12"/>
          </p:nvPr>
        </p:nvSpPr>
        <p:spPr>
          <a:xfrm>
            <a:off x="7372351" y="6243639"/>
            <a:ext cx="2396728" cy="458787"/>
          </a:xfrm>
          <a:prstGeom prst="rect">
            <a:avLst/>
          </a:prstGeom>
          <a:noFill/>
          <a:ln>
            <a:noFill/>
          </a:ln>
        </p:spPr>
        <p:txBody>
          <a:bodyPr spcFirstLastPara="1" wrap="square" lIns="90000" tIns="46800" rIns="90000" bIns="46800" anchor="t" anchorCtr="0">
            <a:noAutofit/>
          </a:bodyPr>
          <a:lstStyle>
            <a:lvl1pPr marL="0" lvl="0"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1pPr>
            <a:lvl2pPr marL="0" lvl="1"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2pPr>
            <a:lvl3pPr marL="0" lvl="2"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3pPr>
            <a:lvl4pPr marL="0" lvl="3"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4pPr>
            <a:lvl5pPr marL="0" lvl="4"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5pPr>
            <a:lvl6pPr marL="0" lvl="5"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6pPr>
            <a:lvl7pPr marL="0" lvl="6"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7pPr>
            <a:lvl8pPr marL="0" lvl="7"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8pPr>
            <a:lvl9pPr marL="0" lvl="8"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82"/>
        <p:cNvGrpSpPr/>
        <p:nvPr/>
      </p:nvGrpSpPr>
      <p:grpSpPr>
        <a:xfrm>
          <a:off x="0" y="0"/>
          <a:ext cx="0" cy="0"/>
          <a:chOff x="0" y="0"/>
          <a:chExt cx="0" cy="0"/>
        </a:xfrm>
      </p:grpSpPr>
      <p:sp>
        <p:nvSpPr>
          <p:cNvPr id="283" name="Google Shape;283;p41"/>
          <p:cNvSpPr txBox="1">
            <a:spLocks noGrp="1"/>
          </p:cNvSpPr>
          <p:nvPr>
            <p:ph type="title"/>
          </p:nvPr>
        </p:nvSpPr>
        <p:spPr>
          <a:xfrm>
            <a:off x="514351" y="277813"/>
            <a:ext cx="9254728" cy="1136650"/>
          </a:xfrm>
          <a:prstGeom prst="rect">
            <a:avLst/>
          </a:prstGeom>
          <a:noFill/>
          <a:ln>
            <a:noFill/>
          </a:ln>
        </p:spPr>
        <p:txBody>
          <a:bodyPr spcFirstLastPara="1" wrap="square" lIns="90000" tIns="46800" rIns="90000" bIns="46800" anchor="ctr" anchorCtr="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84" name="Google Shape;284;p41"/>
          <p:cNvSpPr txBox="1">
            <a:spLocks noGrp="1"/>
          </p:cNvSpPr>
          <p:nvPr>
            <p:ph type="body" idx="1"/>
          </p:nvPr>
        </p:nvSpPr>
        <p:spPr>
          <a:xfrm>
            <a:off x="514350" y="1600200"/>
            <a:ext cx="4541640" cy="4527550"/>
          </a:xfrm>
          <a:prstGeom prst="rect">
            <a:avLst/>
          </a:prstGeom>
          <a:noFill/>
          <a:ln>
            <a:noFill/>
          </a:ln>
        </p:spPr>
        <p:txBody>
          <a:bodyPr spcFirstLastPara="1" wrap="square" lIns="90000" tIns="46800" rIns="90000" bIns="46800" anchor="t" anchorCtr="0">
            <a:noAutofit/>
          </a:bodyPr>
          <a:lstStyle>
            <a:lvl1pPr marL="457200" lvl="0" indent="-228600" algn="l">
              <a:spcBef>
                <a:spcPts val="800"/>
              </a:spcBef>
              <a:spcAft>
                <a:spcPts val="0"/>
              </a:spcAft>
              <a:buSzPts val="1400"/>
              <a:buNone/>
              <a:defRPr sz="2800"/>
            </a:lvl1pPr>
            <a:lvl2pPr marL="914400" lvl="1" indent="-228600" algn="l">
              <a:spcBef>
                <a:spcPts val="700"/>
              </a:spcBef>
              <a:spcAft>
                <a:spcPts val="0"/>
              </a:spcAft>
              <a:buSzPts val="1400"/>
              <a:buNone/>
              <a:defRPr sz="2400"/>
            </a:lvl2pPr>
            <a:lvl3pPr marL="1371600" lvl="2" indent="-228600" algn="l">
              <a:spcBef>
                <a:spcPts val="600"/>
              </a:spcBef>
              <a:spcAft>
                <a:spcPts val="0"/>
              </a:spcAft>
              <a:buSzPts val="1400"/>
              <a:buNone/>
              <a:defRPr sz="2000"/>
            </a:lvl3pPr>
            <a:lvl4pPr marL="1828800" lvl="3" indent="-228600" algn="l">
              <a:spcBef>
                <a:spcPts val="500"/>
              </a:spcBef>
              <a:spcAft>
                <a:spcPts val="0"/>
              </a:spcAft>
              <a:buSzPts val="1400"/>
              <a:buNone/>
              <a:defRPr sz="1800"/>
            </a:lvl4pPr>
            <a:lvl5pPr marL="2286000" lvl="4" indent="-228600" algn="l">
              <a:spcBef>
                <a:spcPts val="500"/>
              </a:spcBef>
              <a:spcAft>
                <a:spcPts val="0"/>
              </a:spcAft>
              <a:buSzPts val="1400"/>
              <a:buNone/>
              <a:defRPr sz="1800"/>
            </a:lvl5pPr>
            <a:lvl6pPr marL="2743200" lvl="5" indent="-228600" algn="l">
              <a:spcBef>
                <a:spcPts val="500"/>
              </a:spcBef>
              <a:spcAft>
                <a:spcPts val="0"/>
              </a:spcAft>
              <a:buSzPts val="1400"/>
              <a:buNone/>
              <a:defRPr sz="1800"/>
            </a:lvl6pPr>
            <a:lvl7pPr marL="3200400" lvl="6" indent="-228600" algn="l">
              <a:spcBef>
                <a:spcPts val="500"/>
              </a:spcBef>
              <a:spcAft>
                <a:spcPts val="0"/>
              </a:spcAft>
              <a:buSzPts val="1400"/>
              <a:buNone/>
              <a:defRPr sz="1800"/>
            </a:lvl7pPr>
            <a:lvl8pPr marL="3657600" lvl="7" indent="-228600" algn="l">
              <a:spcBef>
                <a:spcPts val="500"/>
              </a:spcBef>
              <a:spcAft>
                <a:spcPts val="0"/>
              </a:spcAft>
              <a:buSzPts val="1400"/>
              <a:buNone/>
              <a:defRPr sz="1800"/>
            </a:lvl8pPr>
            <a:lvl9pPr marL="4114800" lvl="8" indent="-228600" algn="l">
              <a:spcBef>
                <a:spcPts val="500"/>
              </a:spcBef>
              <a:spcAft>
                <a:spcPts val="0"/>
              </a:spcAft>
              <a:buSzPts val="1400"/>
              <a:buNone/>
              <a:defRPr sz="1800"/>
            </a:lvl9pPr>
          </a:lstStyle>
          <a:p>
            <a:endParaRPr/>
          </a:p>
        </p:txBody>
      </p:sp>
      <p:sp>
        <p:nvSpPr>
          <p:cNvPr id="285" name="Google Shape;285;p41"/>
          <p:cNvSpPr txBox="1">
            <a:spLocks noGrp="1"/>
          </p:cNvSpPr>
          <p:nvPr>
            <p:ph type="body" idx="2"/>
          </p:nvPr>
        </p:nvSpPr>
        <p:spPr>
          <a:xfrm>
            <a:off x="5227439" y="1600200"/>
            <a:ext cx="4541639" cy="4527550"/>
          </a:xfrm>
          <a:prstGeom prst="rect">
            <a:avLst/>
          </a:prstGeom>
          <a:noFill/>
          <a:ln>
            <a:noFill/>
          </a:ln>
        </p:spPr>
        <p:txBody>
          <a:bodyPr spcFirstLastPara="1" wrap="square" lIns="90000" tIns="46800" rIns="90000" bIns="46800" anchor="t" anchorCtr="0">
            <a:noAutofit/>
          </a:bodyPr>
          <a:lstStyle>
            <a:lvl1pPr marL="457200" lvl="0" indent="-228600" algn="l">
              <a:spcBef>
                <a:spcPts val="800"/>
              </a:spcBef>
              <a:spcAft>
                <a:spcPts val="0"/>
              </a:spcAft>
              <a:buSzPts val="1400"/>
              <a:buNone/>
              <a:defRPr sz="2800"/>
            </a:lvl1pPr>
            <a:lvl2pPr marL="914400" lvl="1" indent="-228600" algn="l">
              <a:spcBef>
                <a:spcPts val="700"/>
              </a:spcBef>
              <a:spcAft>
                <a:spcPts val="0"/>
              </a:spcAft>
              <a:buSzPts val="1400"/>
              <a:buNone/>
              <a:defRPr sz="2400"/>
            </a:lvl2pPr>
            <a:lvl3pPr marL="1371600" lvl="2" indent="-228600" algn="l">
              <a:spcBef>
                <a:spcPts val="600"/>
              </a:spcBef>
              <a:spcAft>
                <a:spcPts val="0"/>
              </a:spcAft>
              <a:buSzPts val="1400"/>
              <a:buNone/>
              <a:defRPr sz="2000"/>
            </a:lvl3pPr>
            <a:lvl4pPr marL="1828800" lvl="3" indent="-228600" algn="l">
              <a:spcBef>
                <a:spcPts val="500"/>
              </a:spcBef>
              <a:spcAft>
                <a:spcPts val="0"/>
              </a:spcAft>
              <a:buSzPts val="1400"/>
              <a:buNone/>
              <a:defRPr sz="1800"/>
            </a:lvl4pPr>
            <a:lvl5pPr marL="2286000" lvl="4" indent="-228600" algn="l">
              <a:spcBef>
                <a:spcPts val="500"/>
              </a:spcBef>
              <a:spcAft>
                <a:spcPts val="0"/>
              </a:spcAft>
              <a:buSzPts val="1400"/>
              <a:buNone/>
              <a:defRPr sz="1800"/>
            </a:lvl5pPr>
            <a:lvl6pPr marL="2743200" lvl="5" indent="-228600" algn="l">
              <a:spcBef>
                <a:spcPts val="500"/>
              </a:spcBef>
              <a:spcAft>
                <a:spcPts val="0"/>
              </a:spcAft>
              <a:buSzPts val="1400"/>
              <a:buNone/>
              <a:defRPr sz="1800"/>
            </a:lvl6pPr>
            <a:lvl7pPr marL="3200400" lvl="6" indent="-228600" algn="l">
              <a:spcBef>
                <a:spcPts val="500"/>
              </a:spcBef>
              <a:spcAft>
                <a:spcPts val="0"/>
              </a:spcAft>
              <a:buSzPts val="1400"/>
              <a:buNone/>
              <a:defRPr sz="1800"/>
            </a:lvl7pPr>
            <a:lvl8pPr marL="3657600" lvl="7" indent="-228600" algn="l">
              <a:spcBef>
                <a:spcPts val="500"/>
              </a:spcBef>
              <a:spcAft>
                <a:spcPts val="0"/>
              </a:spcAft>
              <a:buSzPts val="1400"/>
              <a:buNone/>
              <a:defRPr sz="1800"/>
            </a:lvl8pPr>
            <a:lvl9pPr marL="4114800" lvl="8" indent="-228600" algn="l">
              <a:spcBef>
                <a:spcPts val="500"/>
              </a:spcBef>
              <a:spcAft>
                <a:spcPts val="0"/>
              </a:spcAft>
              <a:buSzPts val="1400"/>
              <a:buNone/>
              <a:defRPr sz="1800"/>
            </a:lvl9pPr>
          </a:lstStyle>
          <a:p>
            <a:endParaRPr/>
          </a:p>
        </p:txBody>
      </p:sp>
      <p:sp>
        <p:nvSpPr>
          <p:cNvPr id="286" name="Google Shape;286;p41"/>
          <p:cNvSpPr txBox="1">
            <a:spLocks noGrp="1"/>
          </p:cNvSpPr>
          <p:nvPr>
            <p:ph type="sldNum" idx="12"/>
          </p:nvPr>
        </p:nvSpPr>
        <p:spPr>
          <a:xfrm>
            <a:off x="7372351" y="6243639"/>
            <a:ext cx="2396728" cy="458787"/>
          </a:xfrm>
          <a:prstGeom prst="rect">
            <a:avLst/>
          </a:prstGeom>
          <a:noFill/>
          <a:ln>
            <a:noFill/>
          </a:ln>
        </p:spPr>
        <p:txBody>
          <a:bodyPr spcFirstLastPara="1" wrap="square" lIns="90000" tIns="46800" rIns="90000" bIns="46800" anchor="t" anchorCtr="0">
            <a:noAutofit/>
          </a:bodyPr>
          <a:lstStyle>
            <a:lvl1pPr marL="0" lvl="0"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1pPr>
            <a:lvl2pPr marL="0" lvl="1"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2pPr>
            <a:lvl3pPr marL="0" lvl="2"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3pPr>
            <a:lvl4pPr marL="0" lvl="3"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4pPr>
            <a:lvl5pPr marL="0" lvl="4"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5pPr>
            <a:lvl6pPr marL="0" lvl="5"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6pPr>
            <a:lvl7pPr marL="0" lvl="6"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7pPr>
            <a:lvl8pPr marL="0" lvl="7"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8pPr>
            <a:lvl9pPr marL="0" lvl="8"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87"/>
        <p:cNvGrpSpPr/>
        <p:nvPr/>
      </p:nvGrpSpPr>
      <p:grpSpPr>
        <a:xfrm>
          <a:off x="0" y="0"/>
          <a:ext cx="0" cy="0"/>
          <a:chOff x="0" y="0"/>
          <a:chExt cx="0" cy="0"/>
        </a:xfrm>
      </p:grpSpPr>
      <p:sp>
        <p:nvSpPr>
          <p:cNvPr id="288" name="Google Shape;288;p42"/>
          <p:cNvSpPr txBox="1">
            <a:spLocks noGrp="1"/>
          </p:cNvSpPr>
          <p:nvPr>
            <p:ph type="title"/>
          </p:nvPr>
        </p:nvSpPr>
        <p:spPr>
          <a:xfrm>
            <a:off x="514350" y="274638"/>
            <a:ext cx="9258300" cy="1143000"/>
          </a:xfrm>
          <a:prstGeom prst="rect">
            <a:avLst/>
          </a:prstGeom>
          <a:noFill/>
          <a:ln>
            <a:noFill/>
          </a:ln>
        </p:spPr>
        <p:txBody>
          <a:bodyPr spcFirstLastPara="1" wrap="square" lIns="90000" tIns="46800" rIns="90000" bIns="46800" anchor="ctr" anchorCtr="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89" name="Google Shape;289;p42"/>
          <p:cNvSpPr txBox="1">
            <a:spLocks noGrp="1"/>
          </p:cNvSpPr>
          <p:nvPr>
            <p:ph type="body" idx="1"/>
          </p:nvPr>
        </p:nvSpPr>
        <p:spPr>
          <a:xfrm>
            <a:off x="514350" y="1535113"/>
            <a:ext cx="4545212" cy="639762"/>
          </a:xfrm>
          <a:prstGeom prst="rect">
            <a:avLst/>
          </a:prstGeom>
          <a:noFill/>
          <a:ln>
            <a:noFill/>
          </a:ln>
        </p:spPr>
        <p:txBody>
          <a:bodyPr spcFirstLastPara="1" wrap="square" lIns="90000" tIns="46800" rIns="90000" bIns="46800" anchor="b" anchorCtr="0">
            <a:noAutofit/>
          </a:bodyPr>
          <a:lstStyle>
            <a:lvl1pPr marL="457200" lvl="0" indent="-228600" algn="l">
              <a:spcBef>
                <a:spcPts val="800"/>
              </a:spcBef>
              <a:spcAft>
                <a:spcPts val="0"/>
              </a:spcAft>
              <a:buSzPts val="2400"/>
              <a:buNone/>
              <a:defRPr sz="2400" b="1"/>
            </a:lvl1pPr>
            <a:lvl2pPr marL="914400" lvl="1" indent="-228600" algn="l">
              <a:spcBef>
                <a:spcPts val="700"/>
              </a:spcBef>
              <a:spcAft>
                <a:spcPts val="0"/>
              </a:spcAft>
              <a:buSzPts val="2000"/>
              <a:buNone/>
              <a:defRPr sz="2000" b="1"/>
            </a:lvl2pPr>
            <a:lvl3pPr marL="1371600" lvl="2" indent="-228600" algn="l">
              <a:spcBef>
                <a:spcPts val="600"/>
              </a:spcBef>
              <a:spcAft>
                <a:spcPts val="0"/>
              </a:spcAft>
              <a:buSzPts val="1800"/>
              <a:buNone/>
              <a:defRPr sz="1800" b="1"/>
            </a:lvl3pPr>
            <a:lvl4pPr marL="1828800" lvl="3" indent="-228600" algn="l">
              <a:spcBef>
                <a:spcPts val="500"/>
              </a:spcBef>
              <a:spcAft>
                <a:spcPts val="0"/>
              </a:spcAft>
              <a:buSzPts val="1600"/>
              <a:buNone/>
              <a:defRPr sz="1600" b="1"/>
            </a:lvl4pPr>
            <a:lvl5pPr marL="2286000" lvl="4" indent="-228600" algn="l">
              <a:spcBef>
                <a:spcPts val="500"/>
              </a:spcBef>
              <a:spcAft>
                <a:spcPts val="0"/>
              </a:spcAft>
              <a:buSzPts val="1600"/>
              <a:buNone/>
              <a:defRPr sz="1600" b="1"/>
            </a:lvl5pPr>
            <a:lvl6pPr marL="2743200" lvl="5" indent="-228600" algn="l">
              <a:spcBef>
                <a:spcPts val="500"/>
              </a:spcBef>
              <a:spcAft>
                <a:spcPts val="0"/>
              </a:spcAft>
              <a:buSzPts val="1600"/>
              <a:buNone/>
              <a:defRPr sz="1600" b="1"/>
            </a:lvl6pPr>
            <a:lvl7pPr marL="3200400" lvl="6" indent="-228600" algn="l">
              <a:spcBef>
                <a:spcPts val="500"/>
              </a:spcBef>
              <a:spcAft>
                <a:spcPts val="0"/>
              </a:spcAft>
              <a:buSzPts val="1600"/>
              <a:buNone/>
              <a:defRPr sz="1600" b="1"/>
            </a:lvl7pPr>
            <a:lvl8pPr marL="3657600" lvl="7" indent="-228600" algn="l">
              <a:spcBef>
                <a:spcPts val="500"/>
              </a:spcBef>
              <a:spcAft>
                <a:spcPts val="0"/>
              </a:spcAft>
              <a:buSzPts val="1600"/>
              <a:buNone/>
              <a:defRPr sz="1600" b="1"/>
            </a:lvl8pPr>
            <a:lvl9pPr marL="4114800" lvl="8" indent="-228600" algn="l">
              <a:spcBef>
                <a:spcPts val="500"/>
              </a:spcBef>
              <a:spcAft>
                <a:spcPts val="0"/>
              </a:spcAft>
              <a:buSzPts val="1600"/>
              <a:buNone/>
              <a:defRPr sz="1600" b="1"/>
            </a:lvl9pPr>
          </a:lstStyle>
          <a:p>
            <a:endParaRPr/>
          </a:p>
        </p:txBody>
      </p:sp>
      <p:sp>
        <p:nvSpPr>
          <p:cNvPr id="290" name="Google Shape;290;p42"/>
          <p:cNvSpPr txBox="1">
            <a:spLocks noGrp="1"/>
          </p:cNvSpPr>
          <p:nvPr>
            <p:ph type="body" idx="2"/>
          </p:nvPr>
        </p:nvSpPr>
        <p:spPr>
          <a:xfrm>
            <a:off x="514350" y="2174875"/>
            <a:ext cx="4545212" cy="3951288"/>
          </a:xfrm>
          <a:prstGeom prst="rect">
            <a:avLst/>
          </a:prstGeom>
          <a:noFill/>
          <a:ln>
            <a:noFill/>
          </a:ln>
        </p:spPr>
        <p:txBody>
          <a:bodyPr spcFirstLastPara="1" wrap="square" lIns="90000" tIns="46800" rIns="90000" bIns="46800" anchor="t" anchorCtr="0">
            <a:noAutofit/>
          </a:bodyPr>
          <a:lstStyle>
            <a:lvl1pPr marL="457200" lvl="0" indent="-228600" algn="l">
              <a:spcBef>
                <a:spcPts val="800"/>
              </a:spcBef>
              <a:spcAft>
                <a:spcPts val="0"/>
              </a:spcAft>
              <a:buSzPts val="1400"/>
              <a:buNone/>
              <a:defRPr sz="2400"/>
            </a:lvl1pPr>
            <a:lvl2pPr marL="914400" lvl="1" indent="-228600" algn="l">
              <a:spcBef>
                <a:spcPts val="700"/>
              </a:spcBef>
              <a:spcAft>
                <a:spcPts val="0"/>
              </a:spcAft>
              <a:buSzPts val="1400"/>
              <a:buNone/>
              <a:defRPr sz="2000"/>
            </a:lvl2pPr>
            <a:lvl3pPr marL="1371600" lvl="2" indent="-228600" algn="l">
              <a:spcBef>
                <a:spcPts val="600"/>
              </a:spcBef>
              <a:spcAft>
                <a:spcPts val="0"/>
              </a:spcAft>
              <a:buSzPts val="1400"/>
              <a:buNone/>
              <a:defRPr sz="1800"/>
            </a:lvl3pPr>
            <a:lvl4pPr marL="1828800" lvl="3" indent="-228600" algn="l">
              <a:spcBef>
                <a:spcPts val="500"/>
              </a:spcBef>
              <a:spcAft>
                <a:spcPts val="0"/>
              </a:spcAft>
              <a:buSzPts val="1400"/>
              <a:buNone/>
              <a:defRPr sz="1600"/>
            </a:lvl4pPr>
            <a:lvl5pPr marL="2286000" lvl="4" indent="-228600" algn="l">
              <a:spcBef>
                <a:spcPts val="500"/>
              </a:spcBef>
              <a:spcAft>
                <a:spcPts val="0"/>
              </a:spcAft>
              <a:buSzPts val="1400"/>
              <a:buNone/>
              <a:defRPr sz="1600"/>
            </a:lvl5pPr>
            <a:lvl6pPr marL="2743200" lvl="5" indent="-228600" algn="l">
              <a:spcBef>
                <a:spcPts val="500"/>
              </a:spcBef>
              <a:spcAft>
                <a:spcPts val="0"/>
              </a:spcAft>
              <a:buSzPts val="1400"/>
              <a:buNone/>
              <a:defRPr sz="1600"/>
            </a:lvl6pPr>
            <a:lvl7pPr marL="3200400" lvl="6" indent="-228600" algn="l">
              <a:spcBef>
                <a:spcPts val="500"/>
              </a:spcBef>
              <a:spcAft>
                <a:spcPts val="0"/>
              </a:spcAft>
              <a:buSzPts val="1400"/>
              <a:buNone/>
              <a:defRPr sz="1600"/>
            </a:lvl7pPr>
            <a:lvl8pPr marL="3657600" lvl="7" indent="-228600" algn="l">
              <a:spcBef>
                <a:spcPts val="500"/>
              </a:spcBef>
              <a:spcAft>
                <a:spcPts val="0"/>
              </a:spcAft>
              <a:buSzPts val="1400"/>
              <a:buNone/>
              <a:defRPr sz="1600"/>
            </a:lvl8pPr>
            <a:lvl9pPr marL="4114800" lvl="8" indent="-228600" algn="l">
              <a:spcBef>
                <a:spcPts val="500"/>
              </a:spcBef>
              <a:spcAft>
                <a:spcPts val="0"/>
              </a:spcAft>
              <a:buSzPts val="1400"/>
              <a:buNone/>
              <a:defRPr sz="1600"/>
            </a:lvl9pPr>
          </a:lstStyle>
          <a:p>
            <a:endParaRPr/>
          </a:p>
        </p:txBody>
      </p:sp>
      <p:sp>
        <p:nvSpPr>
          <p:cNvPr id="291" name="Google Shape;291;p42"/>
          <p:cNvSpPr txBox="1">
            <a:spLocks noGrp="1"/>
          </p:cNvSpPr>
          <p:nvPr>
            <p:ph type="body" idx="3"/>
          </p:nvPr>
        </p:nvSpPr>
        <p:spPr>
          <a:xfrm>
            <a:off x="5225654" y="1535113"/>
            <a:ext cx="4546997" cy="639762"/>
          </a:xfrm>
          <a:prstGeom prst="rect">
            <a:avLst/>
          </a:prstGeom>
          <a:noFill/>
          <a:ln>
            <a:noFill/>
          </a:ln>
        </p:spPr>
        <p:txBody>
          <a:bodyPr spcFirstLastPara="1" wrap="square" lIns="90000" tIns="46800" rIns="90000" bIns="46800" anchor="b" anchorCtr="0">
            <a:noAutofit/>
          </a:bodyPr>
          <a:lstStyle>
            <a:lvl1pPr marL="457200" lvl="0" indent="-228600" algn="l">
              <a:spcBef>
                <a:spcPts val="800"/>
              </a:spcBef>
              <a:spcAft>
                <a:spcPts val="0"/>
              </a:spcAft>
              <a:buSzPts val="2400"/>
              <a:buNone/>
              <a:defRPr sz="2400" b="1"/>
            </a:lvl1pPr>
            <a:lvl2pPr marL="914400" lvl="1" indent="-228600" algn="l">
              <a:spcBef>
                <a:spcPts val="700"/>
              </a:spcBef>
              <a:spcAft>
                <a:spcPts val="0"/>
              </a:spcAft>
              <a:buSzPts val="2000"/>
              <a:buNone/>
              <a:defRPr sz="2000" b="1"/>
            </a:lvl2pPr>
            <a:lvl3pPr marL="1371600" lvl="2" indent="-228600" algn="l">
              <a:spcBef>
                <a:spcPts val="600"/>
              </a:spcBef>
              <a:spcAft>
                <a:spcPts val="0"/>
              </a:spcAft>
              <a:buSzPts val="1800"/>
              <a:buNone/>
              <a:defRPr sz="1800" b="1"/>
            </a:lvl3pPr>
            <a:lvl4pPr marL="1828800" lvl="3" indent="-228600" algn="l">
              <a:spcBef>
                <a:spcPts val="500"/>
              </a:spcBef>
              <a:spcAft>
                <a:spcPts val="0"/>
              </a:spcAft>
              <a:buSzPts val="1600"/>
              <a:buNone/>
              <a:defRPr sz="1600" b="1"/>
            </a:lvl4pPr>
            <a:lvl5pPr marL="2286000" lvl="4" indent="-228600" algn="l">
              <a:spcBef>
                <a:spcPts val="500"/>
              </a:spcBef>
              <a:spcAft>
                <a:spcPts val="0"/>
              </a:spcAft>
              <a:buSzPts val="1600"/>
              <a:buNone/>
              <a:defRPr sz="1600" b="1"/>
            </a:lvl5pPr>
            <a:lvl6pPr marL="2743200" lvl="5" indent="-228600" algn="l">
              <a:spcBef>
                <a:spcPts val="500"/>
              </a:spcBef>
              <a:spcAft>
                <a:spcPts val="0"/>
              </a:spcAft>
              <a:buSzPts val="1600"/>
              <a:buNone/>
              <a:defRPr sz="1600" b="1"/>
            </a:lvl6pPr>
            <a:lvl7pPr marL="3200400" lvl="6" indent="-228600" algn="l">
              <a:spcBef>
                <a:spcPts val="500"/>
              </a:spcBef>
              <a:spcAft>
                <a:spcPts val="0"/>
              </a:spcAft>
              <a:buSzPts val="1600"/>
              <a:buNone/>
              <a:defRPr sz="1600" b="1"/>
            </a:lvl7pPr>
            <a:lvl8pPr marL="3657600" lvl="7" indent="-228600" algn="l">
              <a:spcBef>
                <a:spcPts val="500"/>
              </a:spcBef>
              <a:spcAft>
                <a:spcPts val="0"/>
              </a:spcAft>
              <a:buSzPts val="1600"/>
              <a:buNone/>
              <a:defRPr sz="1600" b="1"/>
            </a:lvl8pPr>
            <a:lvl9pPr marL="4114800" lvl="8" indent="-228600" algn="l">
              <a:spcBef>
                <a:spcPts val="500"/>
              </a:spcBef>
              <a:spcAft>
                <a:spcPts val="0"/>
              </a:spcAft>
              <a:buSzPts val="1600"/>
              <a:buNone/>
              <a:defRPr sz="1600" b="1"/>
            </a:lvl9pPr>
          </a:lstStyle>
          <a:p>
            <a:endParaRPr/>
          </a:p>
        </p:txBody>
      </p:sp>
      <p:sp>
        <p:nvSpPr>
          <p:cNvPr id="292" name="Google Shape;292;p42"/>
          <p:cNvSpPr txBox="1">
            <a:spLocks noGrp="1"/>
          </p:cNvSpPr>
          <p:nvPr>
            <p:ph type="body" idx="4"/>
          </p:nvPr>
        </p:nvSpPr>
        <p:spPr>
          <a:xfrm>
            <a:off x="5225654" y="2174875"/>
            <a:ext cx="4546997" cy="3951288"/>
          </a:xfrm>
          <a:prstGeom prst="rect">
            <a:avLst/>
          </a:prstGeom>
          <a:noFill/>
          <a:ln>
            <a:noFill/>
          </a:ln>
        </p:spPr>
        <p:txBody>
          <a:bodyPr spcFirstLastPara="1" wrap="square" lIns="90000" tIns="46800" rIns="90000" bIns="46800" anchor="t" anchorCtr="0">
            <a:noAutofit/>
          </a:bodyPr>
          <a:lstStyle>
            <a:lvl1pPr marL="457200" lvl="0" indent="-228600" algn="l">
              <a:spcBef>
                <a:spcPts val="800"/>
              </a:spcBef>
              <a:spcAft>
                <a:spcPts val="0"/>
              </a:spcAft>
              <a:buSzPts val="1400"/>
              <a:buNone/>
              <a:defRPr sz="2400"/>
            </a:lvl1pPr>
            <a:lvl2pPr marL="914400" lvl="1" indent="-228600" algn="l">
              <a:spcBef>
                <a:spcPts val="700"/>
              </a:spcBef>
              <a:spcAft>
                <a:spcPts val="0"/>
              </a:spcAft>
              <a:buSzPts val="1400"/>
              <a:buNone/>
              <a:defRPr sz="2000"/>
            </a:lvl2pPr>
            <a:lvl3pPr marL="1371600" lvl="2" indent="-228600" algn="l">
              <a:spcBef>
                <a:spcPts val="600"/>
              </a:spcBef>
              <a:spcAft>
                <a:spcPts val="0"/>
              </a:spcAft>
              <a:buSzPts val="1400"/>
              <a:buNone/>
              <a:defRPr sz="1800"/>
            </a:lvl3pPr>
            <a:lvl4pPr marL="1828800" lvl="3" indent="-228600" algn="l">
              <a:spcBef>
                <a:spcPts val="500"/>
              </a:spcBef>
              <a:spcAft>
                <a:spcPts val="0"/>
              </a:spcAft>
              <a:buSzPts val="1400"/>
              <a:buNone/>
              <a:defRPr sz="1600"/>
            </a:lvl4pPr>
            <a:lvl5pPr marL="2286000" lvl="4" indent="-228600" algn="l">
              <a:spcBef>
                <a:spcPts val="500"/>
              </a:spcBef>
              <a:spcAft>
                <a:spcPts val="0"/>
              </a:spcAft>
              <a:buSzPts val="1400"/>
              <a:buNone/>
              <a:defRPr sz="1600"/>
            </a:lvl5pPr>
            <a:lvl6pPr marL="2743200" lvl="5" indent="-228600" algn="l">
              <a:spcBef>
                <a:spcPts val="500"/>
              </a:spcBef>
              <a:spcAft>
                <a:spcPts val="0"/>
              </a:spcAft>
              <a:buSzPts val="1400"/>
              <a:buNone/>
              <a:defRPr sz="1600"/>
            </a:lvl6pPr>
            <a:lvl7pPr marL="3200400" lvl="6" indent="-228600" algn="l">
              <a:spcBef>
                <a:spcPts val="500"/>
              </a:spcBef>
              <a:spcAft>
                <a:spcPts val="0"/>
              </a:spcAft>
              <a:buSzPts val="1400"/>
              <a:buNone/>
              <a:defRPr sz="1600"/>
            </a:lvl7pPr>
            <a:lvl8pPr marL="3657600" lvl="7" indent="-228600" algn="l">
              <a:spcBef>
                <a:spcPts val="500"/>
              </a:spcBef>
              <a:spcAft>
                <a:spcPts val="0"/>
              </a:spcAft>
              <a:buSzPts val="1400"/>
              <a:buNone/>
              <a:defRPr sz="1600"/>
            </a:lvl8pPr>
            <a:lvl9pPr marL="4114800" lvl="8" indent="-228600" algn="l">
              <a:spcBef>
                <a:spcPts val="500"/>
              </a:spcBef>
              <a:spcAft>
                <a:spcPts val="0"/>
              </a:spcAft>
              <a:buSzPts val="1400"/>
              <a:buNone/>
              <a:defRPr sz="1600"/>
            </a:lvl9pPr>
          </a:lstStyle>
          <a:p>
            <a:endParaRPr/>
          </a:p>
        </p:txBody>
      </p:sp>
      <p:sp>
        <p:nvSpPr>
          <p:cNvPr id="293" name="Google Shape;293;p42"/>
          <p:cNvSpPr txBox="1">
            <a:spLocks noGrp="1"/>
          </p:cNvSpPr>
          <p:nvPr>
            <p:ph type="sldNum" idx="12"/>
          </p:nvPr>
        </p:nvSpPr>
        <p:spPr>
          <a:xfrm>
            <a:off x="7372351" y="6243639"/>
            <a:ext cx="2396728" cy="458787"/>
          </a:xfrm>
          <a:prstGeom prst="rect">
            <a:avLst/>
          </a:prstGeom>
          <a:noFill/>
          <a:ln>
            <a:noFill/>
          </a:ln>
        </p:spPr>
        <p:txBody>
          <a:bodyPr spcFirstLastPara="1" wrap="square" lIns="90000" tIns="46800" rIns="90000" bIns="46800" anchor="t" anchorCtr="0">
            <a:noAutofit/>
          </a:bodyPr>
          <a:lstStyle>
            <a:lvl1pPr marL="0" lvl="0"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1pPr>
            <a:lvl2pPr marL="0" lvl="1"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2pPr>
            <a:lvl3pPr marL="0" lvl="2"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3pPr>
            <a:lvl4pPr marL="0" lvl="3"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4pPr>
            <a:lvl5pPr marL="0" lvl="4"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5pPr>
            <a:lvl6pPr marL="0" lvl="5"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6pPr>
            <a:lvl7pPr marL="0" lvl="6"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7pPr>
            <a:lvl8pPr marL="0" lvl="7"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8pPr>
            <a:lvl9pPr marL="0" lvl="8"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
        <p:cNvGrpSpPr/>
        <p:nvPr/>
      </p:nvGrpSpPr>
      <p:grpSpPr>
        <a:xfrm>
          <a:off x="0" y="0"/>
          <a:ext cx="0" cy="0"/>
          <a:chOff x="0" y="0"/>
          <a:chExt cx="0" cy="0"/>
        </a:xfrm>
      </p:grpSpPr>
      <p:sp>
        <p:nvSpPr>
          <p:cNvPr id="29" name="Google Shape;29;p5"/>
          <p:cNvSpPr txBox="1">
            <a:spLocks noGrp="1"/>
          </p:cNvSpPr>
          <p:nvPr>
            <p:ph type="title"/>
          </p:nvPr>
        </p:nvSpPr>
        <p:spPr>
          <a:xfrm>
            <a:off x="812800" y="4407026"/>
            <a:ext cx="8743950" cy="1362075"/>
          </a:xfrm>
          <a:prstGeom prst="rect">
            <a:avLst/>
          </a:prstGeom>
          <a:noFill/>
          <a:ln>
            <a:noFill/>
          </a:ln>
        </p:spPr>
        <p:txBody>
          <a:bodyPr spcFirstLastPara="1" wrap="square" lIns="91925" tIns="45950" rIns="91925" bIns="4595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0" name="Google Shape;30;p5"/>
          <p:cNvSpPr txBox="1">
            <a:spLocks noGrp="1"/>
          </p:cNvSpPr>
          <p:nvPr>
            <p:ph type="body" idx="1"/>
          </p:nvPr>
        </p:nvSpPr>
        <p:spPr>
          <a:xfrm>
            <a:off x="812800" y="2906713"/>
            <a:ext cx="8743950" cy="1500187"/>
          </a:xfrm>
          <a:prstGeom prst="rect">
            <a:avLst/>
          </a:prstGeom>
          <a:noFill/>
          <a:ln>
            <a:noFill/>
          </a:ln>
        </p:spPr>
        <p:txBody>
          <a:bodyPr spcFirstLastPara="1" wrap="square" lIns="91925" tIns="45950" rIns="91925" bIns="45950" anchor="b" anchorCtr="0">
            <a:noAutofit/>
          </a:bodyPr>
          <a:lstStyle>
            <a:lvl1pPr marL="457200" lvl="0" indent="-228600" algn="l">
              <a:spcBef>
                <a:spcPts val="400"/>
              </a:spcBef>
              <a:spcAft>
                <a:spcPts val="0"/>
              </a:spcAft>
              <a:buClr>
                <a:schemeClr val="lt1"/>
              </a:buClr>
              <a:buSzPts val="2000"/>
              <a:buFont typeface="Times New Roman"/>
              <a:buNone/>
              <a:defRPr sz="2000"/>
            </a:lvl1pPr>
            <a:lvl2pPr marL="914400" lvl="1" indent="-228600" algn="l">
              <a:spcBef>
                <a:spcPts val="360"/>
              </a:spcBef>
              <a:spcAft>
                <a:spcPts val="0"/>
              </a:spcAft>
              <a:buClr>
                <a:schemeClr val="lt1"/>
              </a:buClr>
              <a:buSzPts val="1800"/>
              <a:buFont typeface="Times New Roman"/>
              <a:buNone/>
              <a:defRPr sz="1800"/>
            </a:lvl2pPr>
            <a:lvl3pPr marL="1371600" lvl="2" indent="-228600" algn="l">
              <a:spcBef>
                <a:spcPts val="320"/>
              </a:spcBef>
              <a:spcAft>
                <a:spcPts val="0"/>
              </a:spcAft>
              <a:buClr>
                <a:schemeClr val="lt1"/>
              </a:buClr>
              <a:buSzPts val="1600"/>
              <a:buFont typeface="Times New Roman"/>
              <a:buNone/>
              <a:defRPr sz="1600"/>
            </a:lvl3pPr>
            <a:lvl4pPr marL="1828800" lvl="3" indent="-228600" algn="l">
              <a:spcBef>
                <a:spcPts val="280"/>
              </a:spcBef>
              <a:spcAft>
                <a:spcPts val="0"/>
              </a:spcAft>
              <a:buClr>
                <a:schemeClr val="lt1"/>
              </a:buClr>
              <a:buSzPts val="1400"/>
              <a:buFont typeface="Times New Roman"/>
              <a:buNone/>
              <a:defRPr sz="1400"/>
            </a:lvl4pPr>
            <a:lvl5pPr marL="2286000" lvl="4" indent="-228600" algn="l">
              <a:spcBef>
                <a:spcPts val="280"/>
              </a:spcBef>
              <a:spcAft>
                <a:spcPts val="0"/>
              </a:spcAft>
              <a:buClr>
                <a:schemeClr val="lt1"/>
              </a:buClr>
              <a:buSzPts val="1400"/>
              <a:buFont typeface="Times New Roman"/>
              <a:buNone/>
              <a:defRPr sz="1400"/>
            </a:lvl5pPr>
            <a:lvl6pPr marL="2743200" lvl="5" indent="-228600" algn="l">
              <a:spcBef>
                <a:spcPts val="280"/>
              </a:spcBef>
              <a:spcAft>
                <a:spcPts val="0"/>
              </a:spcAft>
              <a:buClr>
                <a:schemeClr val="lt1"/>
              </a:buClr>
              <a:buSzPts val="1400"/>
              <a:buFont typeface="Times New Roman"/>
              <a:buNone/>
              <a:defRPr sz="1400"/>
            </a:lvl6pPr>
            <a:lvl7pPr marL="3200400" lvl="6" indent="-228600" algn="l">
              <a:spcBef>
                <a:spcPts val="280"/>
              </a:spcBef>
              <a:spcAft>
                <a:spcPts val="0"/>
              </a:spcAft>
              <a:buClr>
                <a:schemeClr val="lt1"/>
              </a:buClr>
              <a:buSzPts val="1400"/>
              <a:buFont typeface="Times New Roman"/>
              <a:buNone/>
              <a:defRPr sz="1400"/>
            </a:lvl7pPr>
            <a:lvl8pPr marL="3657600" lvl="7" indent="-228600" algn="l">
              <a:spcBef>
                <a:spcPts val="280"/>
              </a:spcBef>
              <a:spcAft>
                <a:spcPts val="0"/>
              </a:spcAft>
              <a:buClr>
                <a:schemeClr val="lt1"/>
              </a:buClr>
              <a:buSzPts val="1400"/>
              <a:buFont typeface="Times New Roman"/>
              <a:buNone/>
              <a:defRPr sz="1400"/>
            </a:lvl8pPr>
            <a:lvl9pPr marL="4114800" lvl="8" indent="-228600" algn="l">
              <a:spcBef>
                <a:spcPts val="280"/>
              </a:spcBef>
              <a:spcAft>
                <a:spcPts val="0"/>
              </a:spcAft>
              <a:buClr>
                <a:schemeClr val="lt1"/>
              </a:buClr>
              <a:buSzPts val="1400"/>
              <a:buFont typeface="Times New Roman"/>
              <a:buNone/>
              <a:defRPr sz="1400"/>
            </a:lvl9pPr>
          </a:lstStyle>
          <a:p>
            <a:endParaRPr/>
          </a:p>
        </p:txBody>
      </p:sp>
      <p:sp>
        <p:nvSpPr>
          <p:cNvPr id="31" name="Google Shape;31;p5"/>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5"/>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4"/>
        <p:cNvGrpSpPr/>
        <p:nvPr/>
      </p:nvGrpSpPr>
      <p:grpSpPr>
        <a:xfrm>
          <a:off x="0" y="0"/>
          <a:ext cx="0" cy="0"/>
          <a:chOff x="0" y="0"/>
          <a:chExt cx="0" cy="0"/>
        </a:xfrm>
      </p:grpSpPr>
      <p:sp>
        <p:nvSpPr>
          <p:cNvPr id="295" name="Google Shape;295;p43"/>
          <p:cNvSpPr txBox="1">
            <a:spLocks noGrp="1"/>
          </p:cNvSpPr>
          <p:nvPr>
            <p:ph type="title"/>
          </p:nvPr>
        </p:nvSpPr>
        <p:spPr>
          <a:xfrm>
            <a:off x="514351" y="277813"/>
            <a:ext cx="9254728" cy="1136650"/>
          </a:xfrm>
          <a:prstGeom prst="rect">
            <a:avLst/>
          </a:prstGeom>
          <a:noFill/>
          <a:ln>
            <a:noFill/>
          </a:ln>
        </p:spPr>
        <p:txBody>
          <a:bodyPr spcFirstLastPara="1" wrap="square" lIns="90000" tIns="46800" rIns="90000" bIns="46800" anchor="ctr" anchorCtr="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96" name="Google Shape;296;p43"/>
          <p:cNvSpPr txBox="1">
            <a:spLocks noGrp="1"/>
          </p:cNvSpPr>
          <p:nvPr>
            <p:ph type="sldNum" idx="12"/>
          </p:nvPr>
        </p:nvSpPr>
        <p:spPr>
          <a:xfrm>
            <a:off x="7372351" y="6243639"/>
            <a:ext cx="2396728" cy="458787"/>
          </a:xfrm>
          <a:prstGeom prst="rect">
            <a:avLst/>
          </a:prstGeom>
          <a:noFill/>
          <a:ln>
            <a:noFill/>
          </a:ln>
        </p:spPr>
        <p:txBody>
          <a:bodyPr spcFirstLastPara="1" wrap="square" lIns="90000" tIns="46800" rIns="90000" bIns="46800" anchor="t" anchorCtr="0">
            <a:noAutofit/>
          </a:bodyPr>
          <a:lstStyle>
            <a:lvl1pPr marL="0" lvl="0"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1pPr>
            <a:lvl2pPr marL="0" lvl="1"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2pPr>
            <a:lvl3pPr marL="0" lvl="2"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3pPr>
            <a:lvl4pPr marL="0" lvl="3"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4pPr>
            <a:lvl5pPr marL="0" lvl="4"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5pPr>
            <a:lvl6pPr marL="0" lvl="5"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6pPr>
            <a:lvl7pPr marL="0" lvl="6"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7pPr>
            <a:lvl8pPr marL="0" lvl="7"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8pPr>
            <a:lvl9pPr marL="0" lvl="8"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97"/>
        <p:cNvGrpSpPr/>
        <p:nvPr/>
      </p:nvGrpSpPr>
      <p:grpSpPr>
        <a:xfrm>
          <a:off x="0" y="0"/>
          <a:ext cx="0" cy="0"/>
          <a:chOff x="0" y="0"/>
          <a:chExt cx="0" cy="0"/>
        </a:xfrm>
      </p:grpSpPr>
      <p:sp>
        <p:nvSpPr>
          <p:cNvPr id="298" name="Google Shape;298;p44"/>
          <p:cNvSpPr txBox="1">
            <a:spLocks noGrp="1"/>
          </p:cNvSpPr>
          <p:nvPr>
            <p:ph type="title"/>
          </p:nvPr>
        </p:nvSpPr>
        <p:spPr>
          <a:xfrm>
            <a:off x="514351" y="273050"/>
            <a:ext cx="3384352" cy="1162050"/>
          </a:xfrm>
          <a:prstGeom prst="rect">
            <a:avLst/>
          </a:prstGeom>
          <a:noFill/>
          <a:ln>
            <a:noFill/>
          </a:ln>
        </p:spPr>
        <p:txBody>
          <a:bodyPr spcFirstLastPara="1" wrap="square" lIns="90000" tIns="46800" rIns="90000" bIns="46800" anchor="b" anchorCtr="1">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99" name="Google Shape;299;p44"/>
          <p:cNvSpPr txBox="1">
            <a:spLocks noGrp="1"/>
          </p:cNvSpPr>
          <p:nvPr>
            <p:ph type="body" idx="1"/>
          </p:nvPr>
        </p:nvSpPr>
        <p:spPr>
          <a:xfrm>
            <a:off x="4021931" y="273051"/>
            <a:ext cx="5750719" cy="5853113"/>
          </a:xfrm>
          <a:prstGeom prst="rect">
            <a:avLst/>
          </a:prstGeom>
          <a:noFill/>
          <a:ln>
            <a:noFill/>
          </a:ln>
        </p:spPr>
        <p:txBody>
          <a:bodyPr spcFirstLastPara="1" wrap="square" lIns="90000" tIns="46800" rIns="90000" bIns="46800" anchor="t" anchorCtr="0">
            <a:noAutofit/>
          </a:bodyPr>
          <a:lstStyle>
            <a:lvl1pPr marL="457200" lvl="0" indent="-228600" algn="l">
              <a:spcBef>
                <a:spcPts val="800"/>
              </a:spcBef>
              <a:spcAft>
                <a:spcPts val="0"/>
              </a:spcAft>
              <a:buSzPts val="1400"/>
              <a:buNone/>
              <a:defRPr sz="3200"/>
            </a:lvl1pPr>
            <a:lvl2pPr marL="914400" lvl="1" indent="-228600" algn="l">
              <a:spcBef>
                <a:spcPts val="700"/>
              </a:spcBef>
              <a:spcAft>
                <a:spcPts val="0"/>
              </a:spcAft>
              <a:buSzPts val="1400"/>
              <a:buNone/>
              <a:defRPr sz="2800"/>
            </a:lvl2pPr>
            <a:lvl3pPr marL="1371600" lvl="2" indent="-228600" algn="l">
              <a:spcBef>
                <a:spcPts val="600"/>
              </a:spcBef>
              <a:spcAft>
                <a:spcPts val="0"/>
              </a:spcAft>
              <a:buSzPts val="1400"/>
              <a:buNone/>
              <a:defRPr sz="2400"/>
            </a:lvl3pPr>
            <a:lvl4pPr marL="1828800" lvl="3" indent="-228600" algn="l">
              <a:spcBef>
                <a:spcPts val="500"/>
              </a:spcBef>
              <a:spcAft>
                <a:spcPts val="0"/>
              </a:spcAft>
              <a:buSzPts val="1400"/>
              <a:buNone/>
              <a:defRPr sz="2000"/>
            </a:lvl4pPr>
            <a:lvl5pPr marL="2286000" lvl="4" indent="-228600" algn="l">
              <a:spcBef>
                <a:spcPts val="500"/>
              </a:spcBef>
              <a:spcAft>
                <a:spcPts val="0"/>
              </a:spcAft>
              <a:buSzPts val="1400"/>
              <a:buNone/>
              <a:defRPr sz="2000"/>
            </a:lvl5pPr>
            <a:lvl6pPr marL="2743200" lvl="5" indent="-228600" algn="l">
              <a:spcBef>
                <a:spcPts val="500"/>
              </a:spcBef>
              <a:spcAft>
                <a:spcPts val="0"/>
              </a:spcAft>
              <a:buSzPts val="1400"/>
              <a:buNone/>
              <a:defRPr sz="2000"/>
            </a:lvl6pPr>
            <a:lvl7pPr marL="3200400" lvl="6" indent="-228600" algn="l">
              <a:spcBef>
                <a:spcPts val="500"/>
              </a:spcBef>
              <a:spcAft>
                <a:spcPts val="0"/>
              </a:spcAft>
              <a:buSzPts val="1400"/>
              <a:buNone/>
              <a:defRPr sz="2000"/>
            </a:lvl7pPr>
            <a:lvl8pPr marL="3657600" lvl="7" indent="-228600" algn="l">
              <a:spcBef>
                <a:spcPts val="500"/>
              </a:spcBef>
              <a:spcAft>
                <a:spcPts val="0"/>
              </a:spcAft>
              <a:buSzPts val="1400"/>
              <a:buNone/>
              <a:defRPr sz="2000"/>
            </a:lvl8pPr>
            <a:lvl9pPr marL="4114800" lvl="8" indent="-228600" algn="l">
              <a:spcBef>
                <a:spcPts val="500"/>
              </a:spcBef>
              <a:spcAft>
                <a:spcPts val="0"/>
              </a:spcAft>
              <a:buSzPts val="1400"/>
              <a:buNone/>
              <a:defRPr sz="2000"/>
            </a:lvl9pPr>
          </a:lstStyle>
          <a:p>
            <a:endParaRPr/>
          </a:p>
        </p:txBody>
      </p:sp>
      <p:sp>
        <p:nvSpPr>
          <p:cNvPr id="300" name="Google Shape;300;p44"/>
          <p:cNvSpPr txBox="1">
            <a:spLocks noGrp="1"/>
          </p:cNvSpPr>
          <p:nvPr>
            <p:ph type="body" idx="2"/>
          </p:nvPr>
        </p:nvSpPr>
        <p:spPr>
          <a:xfrm>
            <a:off x="514351" y="1435101"/>
            <a:ext cx="3384352" cy="4691063"/>
          </a:xfrm>
          <a:prstGeom prst="rect">
            <a:avLst/>
          </a:prstGeom>
          <a:noFill/>
          <a:ln>
            <a:noFill/>
          </a:ln>
        </p:spPr>
        <p:txBody>
          <a:bodyPr spcFirstLastPara="1" wrap="square" lIns="90000" tIns="46800" rIns="90000" bIns="46800" anchor="t" anchorCtr="0">
            <a:noAutofit/>
          </a:bodyPr>
          <a:lstStyle>
            <a:lvl1pPr marL="457200" lvl="0" indent="-228600" algn="l">
              <a:spcBef>
                <a:spcPts val="800"/>
              </a:spcBef>
              <a:spcAft>
                <a:spcPts val="0"/>
              </a:spcAft>
              <a:buSzPts val="1400"/>
              <a:buNone/>
              <a:defRPr sz="1400"/>
            </a:lvl1pPr>
            <a:lvl2pPr marL="914400" lvl="1" indent="-228600" algn="l">
              <a:spcBef>
                <a:spcPts val="700"/>
              </a:spcBef>
              <a:spcAft>
                <a:spcPts val="0"/>
              </a:spcAft>
              <a:buSzPts val="1200"/>
              <a:buNone/>
              <a:defRPr sz="1200"/>
            </a:lvl2pPr>
            <a:lvl3pPr marL="1371600" lvl="2" indent="-228600" algn="l">
              <a:spcBef>
                <a:spcPts val="600"/>
              </a:spcBef>
              <a:spcAft>
                <a:spcPts val="0"/>
              </a:spcAft>
              <a:buSzPts val="1000"/>
              <a:buNone/>
              <a:defRPr sz="1000"/>
            </a:lvl3pPr>
            <a:lvl4pPr marL="1828800" lvl="3" indent="-228600" algn="l">
              <a:spcBef>
                <a:spcPts val="500"/>
              </a:spcBef>
              <a:spcAft>
                <a:spcPts val="0"/>
              </a:spcAft>
              <a:buSzPts val="900"/>
              <a:buNone/>
              <a:defRPr sz="900"/>
            </a:lvl4pPr>
            <a:lvl5pPr marL="2286000" lvl="4" indent="-228600" algn="l">
              <a:spcBef>
                <a:spcPts val="500"/>
              </a:spcBef>
              <a:spcAft>
                <a:spcPts val="0"/>
              </a:spcAft>
              <a:buSzPts val="900"/>
              <a:buNone/>
              <a:defRPr sz="900"/>
            </a:lvl5pPr>
            <a:lvl6pPr marL="2743200" lvl="5" indent="-228600" algn="l">
              <a:spcBef>
                <a:spcPts val="500"/>
              </a:spcBef>
              <a:spcAft>
                <a:spcPts val="0"/>
              </a:spcAft>
              <a:buSzPts val="900"/>
              <a:buNone/>
              <a:defRPr sz="900"/>
            </a:lvl6pPr>
            <a:lvl7pPr marL="3200400" lvl="6" indent="-228600" algn="l">
              <a:spcBef>
                <a:spcPts val="500"/>
              </a:spcBef>
              <a:spcAft>
                <a:spcPts val="0"/>
              </a:spcAft>
              <a:buSzPts val="900"/>
              <a:buNone/>
              <a:defRPr sz="900"/>
            </a:lvl7pPr>
            <a:lvl8pPr marL="3657600" lvl="7" indent="-228600" algn="l">
              <a:spcBef>
                <a:spcPts val="500"/>
              </a:spcBef>
              <a:spcAft>
                <a:spcPts val="0"/>
              </a:spcAft>
              <a:buSzPts val="900"/>
              <a:buNone/>
              <a:defRPr sz="900"/>
            </a:lvl8pPr>
            <a:lvl9pPr marL="4114800" lvl="8" indent="-228600" algn="l">
              <a:spcBef>
                <a:spcPts val="500"/>
              </a:spcBef>
              <a:spcAft>
                <a:spcPts val="0"/>
              </a:spcAft>
              <a:buSzPts val="900"/>
              <a:buNone/>
              <a:defRPr sz="900"/>
            </a:lvl9pPr>
          </a:lstStyle>
          <a:p>
            <a:endParaRPr/>
          </a:p>
        </p:txBody>
      </p:sp>
      <p:sp>
        <p:nvSpPr>
          <p:cNvPr id="301" name="Google Shape;301;p44"/>
          <p:cNvSpPr txBox="1">
            <a:spLocks noGrp="1"/>
          </p:cNvSpPr>
          <p:nvPr>
            <p:ph type="sldNum" idx="12"/>
          </p:nvPr>
        </p:nvSpPr>
        <p:spPr>
          <a:xfrm>
            <a:off x="7372351" y="6243639"/>
            <a:ext cx="2396728" cy="458787"/>
          </a:xfrm>
          <a:prstGeom prst="rect">
            <a:avLst/>
          </a:prstGeom>
          <a:noFill/>
          <a:ln>
            <a:noFill/>
          </a:ln>
        </p:spPr>
        <p:txBody>
          <a:bodyPr spcFirstLastPara="1" wrap="square" lIns="90000" tIns="46800" rIns="90000" bIns="46800" anchor="t" anchorCtr="0">
            <a:noAutofit/>
          </a:bodyPr>
          <a:lstStyle>
            <a:lvl1pPr marL="0" lvl="0"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1pPr>
            <a:lvl2pPr marL="0" lvl="1"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2pPr>
            <a:lvl3pPr marL="0" lvl="2"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3pPr>
            <a:lvl4pPr marL="0" lvl="3"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4pPr>
            <a:lvl5pPr marL="0" lvl="4"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5pPr>
            <a:lvl6pPr marL="0" lvl="5"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6pPr>
            <a:lvl7pPr marL="0" lvl="6"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7pPr>
            <a:lvl8pPr marL="0" lvl="7"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8pPr>
            <a:lvl9pPr marL="0" lvl="8"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02"/>
        <p:cNvGrpSpPr/>
        <p:nvPr/>
      </p:nvGrpSpPr>
      <p:grpSpPr>
        <a:xfrm>
          <a:off x="0" y="0"/>
          <a:ext cx="0" cy="0"/>
          <a:chOff x="0" y="0"/>
          <a:chExt cx="0" cy="0"/>
        </a:xfrm>
      </p:grpSpPr>
      <p:sp>
        <p:nvSpPr>
          <p:cNvPr id="303" name="Google Shape;303;p45"/>
          <p:cNvSpPr txBox="1">
            <a:spLocks noGrp="1"/>
          </p:cNvSpPr>
          <p:nvPr>
            <p:ph type="title"/>
          </p:nvPr>
        </p:nvSpPr>
        <p:spPr>
          <a:xfrm>
            <a:off x="2016324" y="4800600"/>
            <a:ext cx="6172200" cy="566738"/>
          </a:xfrm>
          <a:prstGeom prst="rect">
            <a:avLst/>
          </a:prstGeom>
          <a:noFill/>
          <a:ln>
            <a:noFill/>
          </a:ln>
        </p:spPr>
        <p:txBody>
          <a:bodyPr spcFirstLastPara="1" wrap="square" lIns="90000" tIns="46800" rIns="90000" bIns="46800" anchor="b" anchorCtr="1">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04" name="Google Shape;304;p45"/>
          <p:cNvSpPr>
            <a:spLocks noGrp="1"/>
          </p:cNvSpPr>
          <p:nvPr>
            <p:ph type="pic" idx="2"/>
          </p:nvPr>
        </p:nvSpPr>
        <p:spPr>
          <a:xfrm>
            <a:off x="2016324" y="612775"/>
            <a:ext cx="6172200" cy="4114800"/>
          </a:xfrm>
          <a:prstGeom prst="rect">
            <a:avLst/>
          </a:prstGeom>
          <a:noFill/>
          <a:ln>
            <a:noFill/>
          </a:ln>
        </p:spPr>
      </p:sp>
      <p:sp>
        <p:nvSpPr>
          <p:cNvPr id="305" name="Google Shape;305;p45"/>
          <p:cNvSpPr txBox="1">
            <a:spLocks noGrp="1"/>
          </p:cNvSpPr>
          <p:nvPr>
            <p:ph type="body" idx="1"/>
          </p:nvPr>
        </p:nvSpPr>
        <p:spPr>
          <a:xfrm>
            <a:off x="2016324" y="5367338"/>
            <a:ext cx="6172200" cy="804862"/>
          </a:xfrm>
          <a:prstGeom prst="rect">
            <a:avLst/>
          </a:prstGeom>
          <a:noFill/>
          <a:ln>
            <a:noFill/>
          </a:ln>
        </p:spPr>
        <p:txBody>
          <a:bodyPr spcFirstLastPara="1" wrap="square" lIns="90000" tIns="46800" rIns="90000" bIns="46800" anchor="t" anchorCtr="0">
            <a:noAutofit/>
          </a:bodyPr>
          <a:lstStyle>
            <a:lvl1pPr marL="457200" lvl="0" indent="-228600" algn="l">
              <a:spcBef>
                <a:spcPts val="800"/>
              </a:spcBef>
              <a:spcAft>
                <a:spcPts val="0"/>
              </a:spcAft>
              <a:buSzPts val="1400"/>
              <a:buNone/>
              <a:defRPr sz="1400"/>
            </a:lvl1pPr>
            <a:lvl2pPr marL="914400" lvl="1" indent="-228600" algn="l">
              <a:spcBef>
                <a:spcPts val="700"/>
              </a:spcBef>
              <a:spcAft>
                <a:spcPts val="0"/>
              </a:spcAft>
              <a:buSzPts val="1200"/>
              <a:buNone/>
              <a:defRPr sz="1200"/>
            </a:lvl2pPr>
            <a:lvl3pPr marL="1371600" lvl="2" indent="-228600" algn="l">
              <a:spcBef>
                <a:spcPts val="600"/>
              </a:spcBef>
              <a:spcAft>
                <a:spcPts val="0"/>
              </a:spcAft>
              <a:buSzPts val="1000"/>
              <a:buNone/>
              <a:defRPr sz="1000"/>
            </a:lvl3pPr>
            <a:lvl4pPr marL="1828800" lvl="3" indent="-228600" algn="l">
              <a:spcBef>
                <a:spcPts val="500"/>
              </a:spcBef>
              <a:spcAft>
                <a:spcPts val="0"/>
              </a:spcAft>
              <a:buSzPts val="900"/>
              <a:buNone/>
              <a:defRPr sz="900"/>
            </a:lvl4pPr>
            <a:lvl5pPr marL="2286000" lvl="4" indent="-228600" algn="l">
              <a:spcBef>
                <a:spcPts val="500"/>
              </a:spcBef>
              <a:spcAft>
                <a:spcPts val="0"/>
              </a:spcAft>
              <a:buSzPts val="900"/>
              <a:buNone/>
              <a:defRPr sz="900"/>
            </a:lvl5pPr>
            <a:lvl6pPr marL="2743200" lvl="5" indent="-228600" algn="l">
              <a:spcBef>
                <a:spcPts val="500"/>
              </a:spcBef>
              <a:spcAft>
                <a:spcPts val="0"/>
              </a:spcAft>
              <a:buSzPts val="900"/>
              <a:buNone/>
              <a:defRPr sz="900"/>
            </a:lvl6pPr>
            <a:lvl7pPr marL="3200400" lvl="6" indent="-228600" algn="l">
              <a:spcBef>
                <a:spcPts val="500"/>
              </a:spcBef>
              <a:spcAft>
                <a:spcPts val="0"/>
              </a:spcAft>
              <a:buSzPts val="900"/>
              <a:buNone/>
              <a:defRPr sz="900"/>
            </a:lvl7pPr>
            <a:lvl8pPr marL="3657600" lvl="7" indent="-228600" algn="l">
              <a:spcBef>
                <a:spcPts val="500"/>
              </a:spcBef>
              <a:spcAft>
                <a:spcPts val="0"/>
              </a:spcAft>
              <a:buSzPts val="900"/>
              <a:buNone/>
              <a:defRPr sz="900"/>
            </a:lvl8pPr>
            <a:lvl9pPr marL="4114800" lvl="8" indent="-228600" algn="l">
              <a:spcBef>
                <a:spcPts val="500"/>
              </a:spcBef>
              <a:spcAft>
                <a:spcPts val="0"/>
              </a:spcAft>
              <a:buSzPts val="900"/>
              <a:buNone/>
              <a:defRPr sz="900"/>
            </a:lvl9pPr>
          </a:lstStyle>
          <a:p>
            <a:endParaRPr/>
          </a:p>
        </p:txBody>
      </p:sp>
      <p:sp>
        <p:nvSpPr>
          <p:cNvPr id="306" name="Google Shape;306;p45"/>
          <p:cNvSpPr txBox="1">
            <a:spLocks noGrp="1"/>
          </p:cNvSpPr>
          <p:nvPr>
            <p:ph type="sldNum" idx="12"/>
          </p:nvPr>
        </p:nvSpPr>
        <p:spPr>
          <a:xfrm>
            <a:off x="7372351" y="6243639"/>
            <a:ext cx="2396728" cy="458787"/>
          </a:xfrm>
          <a:prstGeom prst="rect">
            <a:avLst/>
          </a:prstGeom>
          <a:noFill/>
          <a:ln>
            <a:noFill/>
          </a:ln>
        </p:spPr>
        <p:txBody>
          <a:bodyPr spcFirstLastPara="1" wrap="square" lIns="90000" tIns="46800" rIns="90000" bIns="46800" anchor="t" anchorCtr="0">
            <a:noAutofit/>
          </a:bodyPr>
          <a:lstStyle>
            <a:lvl1pPr marL="0" lvl="0"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1pPr>
            <a:lvl2pPr marL="0" lvl="1"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2pPr>
            <a:lvl3pPr marL="0" lvl="2"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3pPr>
            <a:lvl4pPr marL="0" lvl="3"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4pPr>
            <a:lvl5pPr marL="0" lvl="4"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5pPr>
            <a:lvl6pPr marL="0" lvl="5"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6pPr>
            <a:lvl7pPr marL="0" lvl="6"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7pPr>
            <a:lvl8pPr marL="0" lvl="7"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8pPr>
            <a:lvl9pPr marL="0" lvl="8"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07"/>
        <p:cNvGrpSpPr/>
        <p:nvPr/>
      </p:nvGrpSpPr>
      <p:grpSpPr>
        <a:xfrm>
          <a:off x="0" y="0"/>
          <a:ext cx="0" cy="0"/>
          <a:chOff x="0" y="0"/>
          <a:chExt cx="0" cy="0"/>
        </a:xfrm>
      </p:grpSpPr>
      <p:sp>
        <p:nvSpPr>
          <p:cNvPr id="308" name="Google Shape;308;p46"/>
          <p:cNvSpPr txBox="1">
            <a:spLocks noGrp="1"/>
          </p:cNvSpPr>
          <p:nvPr>
            <p:ph type="title"/>
          </p:nvPr>
        </p:nvSpPr>
        <p:spPr>
          <a:xfrm>
            <a:off x="514351" y="277813"/>
            <a:ext cx="9254728" cy="1136650"/>
          </a:xfrm>
          <a:prstGeom prst="rect">
            <a:avLst/>
          </a:prstGeom>
          <a:noFill/>
          <a:ln>
            <a:noFill/>
          </a:ln>
        </p:spPr>
        <p:txBody>
          <a:bodyPr spcFirstLastPara="1" wrap="square" lIns="90000" tIns="46800" rIns="90000" bIns="46800" anchor="ctr" anchorCtr="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09" name="Google Shape;309;p46"/>
          <p:cNvSpPr txBox="1">
            <a:spLocks noGrp="1"/>
          </p:cNvSpPr>
          <p:nvPr>
            <p:ph type="body" idx="1"/>
          </p:nvPr>
        </p:nvSpPr>
        <p:spPr>
          <a:xfrm rot="5400000">
            <a:off x="2877940" y="-763389"/>
            <a:ext cx="4527550" cy="9254728"/>
          </a:xfrm>
          <a:prstGeom prst="rect">
            <a:avLst/>
          </a:prstGeom>
          <a:noFill/>
          <a:ln>
            <a:noFill/>
          </a:ln>
        </p:spPr>
        <p:txBody>
          <a:bodyPr spcFirstLastPara="1" wrap="square" lIns="90000" tIns="46800" rIns="90000" bIns="46800" anchor="t" anchorCtr="0">
            <a:noAutofit/>
          </a:bodyPr>
          <a:lstStyle>
            <a:lvl1pPr marL="457200" lvl="0" indent="-228600" algn="l">
              <a:spcBef>
                <a:spcPts val="800"/>
              </a:spcBef>
              <a:spcAft>
                <a:spcPts val="0"/>
              </a:spcAft>
              <a:buSzPts val="1400"/>
              <a:buNone/>
              <a:defRPr/>
            </a:lvl1pPr>
            <a:lvl2pPr marL="914400" lvl="1" indent="-228600" algn="l">
              <a:spcBef>
                <a:spcPts val="700"/>
              </a:spcBef>
              <a:spcAft>
                <a:spcPts val="0"/>
              </a:spcAft>
              <a:buSzPts val="1400"/>
              <a:buNone/>
              <a:defRPr/>
            </a:lvl2pPr>
            <a:lvl3pPr marL="1371600" lvl="2" indent="-228600" algn="l">
              <a:spcBef>
                <a:spcPts val="600"/>
              </a:spcBef>
              <a:spcAft>
                <a:spcPts val="0"/>
              </a:spcAft>
              <a:buSzPts val="1400"/>
              <a:buNone/>
              <a:defRPr/>
            </a:lvl3pPr>
            <a:lvl4pPr marL="1828800" lvl="3" indent="-228600" algn="l">
              <a:spcBef>
                <a:spcPts val="500"/>
              </a:spcBef>
              <a:spcAft>
                <a:spcPts val="0"/>
              </a:spcAft>
              <a:buSzPts val="1400"/>
              <a:buNone/>
              <a:defRPr/>
            </a:lvl4pPr>
            <a:lvl5pPr marL="2286000" lvl="4" indent="-228600" algn="l">
              <a:spcBef>
                <a:spcPts val="500"/>
              </a:spcBef>
              <a:spcAft>
                <a:spcPts val="0"/>
              </a:spcAft>
              <a:buSzPts val="1400"/>
              <a:buNone/>
              <a:defRPr/>
            </a:lvl5pPr>
            <a:lvl6pPr marL="2743200" lvl="5" indent="-228600" algn="l">
              <a:spcBef>
                <a:spcPts val="500"/>
              </a:spcBef>
              <a:spcAft>
                <a:spcPts val="0"/>
              </a:spcAft>
              <a:buSzPts val="1400"/>
              <a:buNone/>
              <a:defRPr/>
            </a:lvl6pPr>
            <a:lvl7pPr marL="3200400" lvl="6" indent="-228600" algn="l">
              <a:spcBef>
                <a:spcPts val="500"/>
              </a:spcBef>
              <a:spcAft>
                <a:spcPts val="0"/>
              </a:spcAft>
              <a:buSzPts val="1400"/>
              <a:buNone/>
              <a:defRPr/>
            </a:lvl7pPr>
            <a:lvl8pPr marL="3657600" lvl="7" indent="-228600" algn="l">
              <a:spcBef>
                <a:spcPts val="500"/>
              </a:spcBef>
              <a:spcAft>
                <a:spcPts val="0"/>
              </a:spcAft>
              <a:buSzPts val="1400"/>
              <a:buNone/>
              <a:defRPr/>
            </a:lvl8pPr>
            <a:lvl9pPr marL="4114800" lvl="8" indent="-228600" algn="l">
              <a:spcBef>
                <a:spcPts val="500"/>
              </a:spcBef>
              <a:spcAft>
                <a:spcPts val="0"/>
              </a:spcAft>
              <a:buSzPts val="1400"/>
              <a:buNone/>
              <a:defRPr/>
            </a:lvl9pPr>
          </a:lstStyle>
          <a:p>
            <a:endParaRPr/>
          </a:p>
        </p:txBody>
      </p:sp>
      <p:sp>
        <p:nvSpPr>
          <p:cNvPr id="310" name="Google Shape;310;p46"/>
          <p:cNvSpPr txBox="1">
            <a:spLocks noGrp="1"/>
          </p:cNvSpPr>
          <p:nvPr>
            <p:ph type="sldNum" idx="12"/>
          </p:nvPr>
        </p:nvSpPr>
        <p:spPr>
          <a:xfrm>
            <a:off x="7372351" y="6243639"/>
            <a:ext cx="2396728" cy="458787"/>
          </a:xfrm>
          <a:prstGeom prst="rect">
            <a:avLst/>
          </a:prstGeom>
          <a:noFill/>
          <a:ln>
            <a:noFill/>
          </a:ln>
        </p:spPr>
        <p:txBody>
          <a:bodyPr spcFirstLastPara="1" wrap="square" lIns="90000" tIns="46800" rIns="90000" bIns="46800" anchor="t" anchorCtr="0">
            <a:noAutofit/>
          </a:bodyPr>
          <a:lstStyle>
            <a:lvl1pPr marL="0" lvl="0"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1pPr>
            <a:lvl2pPr marL="0" lvl="1"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2pPr>
            <a:lvl3pPr marL="0" lvl="2"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3pPr>
            <a:lvl4pPr marL="0" lvl="3"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4pPr>
            <a:lvl5pPr marL="0" lvl="4"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5pPr>
            <a:lvl6pPr marL="0" lvl="5"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6pPr>
            <a:lvl7pPr marL="0" lvl="6"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7pPr>
            <a:lvl8pPr marL="0" lvl="7"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8pPr>
            <a:lvl9pPr marL="0" lvl="8"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11"/>
        <p:cNvGrpSpPr/>
        <p:nvPr/>
      </p:nvGrpSpPr>
      <p:grpSpPr>
        <a:xfrm>
          <a:off x="0" y="0"/>
          <a:ext cx="0" cy="0"/>
          <a:chOff x="0" y="0"/>
          <a:chExt cx="0" cy="0"/>
        </a:xfrm>
      </p:grpSpPr>
      <p:sp>
        <p:nvSpPr>
          <p:cNvPr id="312" name="Google Shape;312;p47"/>
          <p:cNvSpPr txBox="1">
            <a:spLocks noGrp="1"/>
          </p:cNvSpPr>
          <p:nvPr>
            <p:ph type="title"/>
          </p:nvPr>
        </p:nvSpPr>
        <p:spPr>
          <a:xfrm rot="5400000">
            <a:off x="5687715" y="2046388"/>
            <a:ext cx="5849937" cy="2312789"/>
          </a:xfrm>
          <a:prstGeom prst="rect">
            <a:avLst/>
          </a:prstGeom>
          <a:noFill/>
          <a:ln>
            <a:noFill/>
          </a:ln>
        </p:spPr>
        <p:txBody>
          <a:bodyPr spcFirstLastPara="1" wrap="square" lIns="90000" tIns="46800" rIns="90000" bIns="46800" anchor="ctr" anchorCtr="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13" name="Google Shape;313;p47"/>
          <p:cNvSpPr txBox="1">
            <a:spLocks noGrp="1"/>
          </p:cNvSpPr>
          <p:nvPr>
            <p:ph type="body" idx="1"/>
          </p:nvPr>
        </p:nvSpPr>
        <p:spPr>
          <a:xfrm rot="5400000">
            <a:off x="974626" y="-182462"/>
            <a:ext cx="5849937" cy="6770490"/>
          </a:xfrm>
          <a:prstGeom prst="rect">
            <a:avLst/>
          </a:prstGeom>
          <a:noFill/>
          <a:ln>
            <a:noFill/>
          </a:ln>
        </p:spPr>
        <p:txBody>
          <a:bodyPr spcFirstLastPara="1" wrap="square" lIns="90000" tIns="46800" rIns="90000" bIns="46800" anchor="t" anchorCtr="0">
            <a:noAutofit/>
          </a:bodyPr>
          <a:lstStyle>
            <a:lvl1pPr marL="457200" lvl="0" indent="-228600" algn="l">
              <a:spcBef>
                <a:spcPts val="800"/>
              </a:spcBef>
              <a:spcAft>
                <a:spcPts val="0"/>
              </a:spcAft>
              <a:buSzPts val="1400"/>
              <a:buNone/>
              <a:defRPr/>
            </a:lvl1pPr>
            <a:lvl2pPr marL="914400" lvl="1" indent="-228600" algn="l">
              <a:spcBef>
                <a:spcPts val="700"/>
              </a:spcBef>
              <a:spcAft>
                <a:spcPts val="0"/>
              </a:spcAft>
              <a:buSzPts val="1400"/>
              <a:buNone/>
              <a:defRPr/>
            </a:lvl2pPr>
            <a:lvl3pPr marL="1371600" lvl="2" indent="-228600" algn="l">
              <a:spcBef>
                <a:spcPts val="600"/>
              </a:spcBef>
              <a:spcAft>
                <a:spcPts val="0"/>
              </a:spcAft>
              <a:buSzPts val="1400"/>
              <a:buNone/>
              <a:defRPr/>
            </a:lvl3pPr>
            <a:lvl4pPr marL="1828800" lvl="3" indent="-228600" algn="l">
              <a:spcBef>
                <a:spcPts val="500"/>
              </a:spcBef>
              <a:spcAft>
                <a:spcPts val="0"/>
              </a:spcAft>
              <a:buSzPts val="1400"/>
              <a:buNone/>
              <a:defRPr/>
            </a:lvl4pPr>
            <a:lvl5pPr marL="2286000" lvl="4" indent="-228600" algn="l">
              <a:spcBef>
                <a:spcPts val="500"/>
              </a:spcBef>
              <a:spcAft>
                <a:spcPts val="0"/>
              </a:spcAft>
              <a:buSzPts val="1400"/>
              <a:buNone/>
              <a:defRPr/>
            </a:lvl5pPr>
            <a:lvl6pPr marL="2743200" lvl="5" indent="-228600" algn="l">
              <a:spcBef>
                <a:spcPts val="500"/>
              </a:spcBef>
              <a:spcAft>
                <a:spcPts val="0"/>
              </a:spcAft>
              <a:buSzPts val="1400"/>
              <a:buNone/>
              <a:defRPr/>
            </a:lvl6pPr>
            <a:lvl7pPr marL="3200400" lvl="6" indent="-228600" algn="l">
              <a:spcBef>
                <a:spcPts val="500"/>
              </a:spcBef>
              <a:spcAft>
                <a:spcPts val="0"/>
              </a:spcAft>
              <a:buSzPts val="1400"/>
              <a:buNone/>
              <a:defRPr/>
            </a:lvl7pPr>
            <a:lvl8pPr marL="3657600" lvl="7" indent="-228600" algn="l">
              <a:spcBef>
                <a:spcPts val="500"/>
              </a:spcBef>
              <a:spcAft>
                <a:spcPts val="0"/>
              </a:spcAft>
              <a:buSzPts val="1400"/>
              <a:buNone/>
              <a:defRPr/>
            </a:lvl8pPr>
            <a:lvl9pPr marL="4114800" lvl="8" indent="-228600" algn="l">
              <a:spcBef>
                <a:spcPts val="500"/>
              </a:spcBef>
              <a:spcAft>
                <a:spcPts val="0"/>
              </a:spcAft>
              <a:buSzPts val="1400"/>
              <a:buNone/>
              <a:defRPr/>
            </a:lvl9pPr>
          </a:lstStyle>
          <a:p>
            <a:endParaRPr/>
          </a:p>
        </p:txBody>
      </p:sp>
      <p:sp>
        <p:nvSpPr>
          <p:cNvPr id="314" name="Google Shape;314;p47"/>
          <p:cNvSpPr txBox="1">
            <a:spLocks noGrp="1"/>
          </p:cNvSpPr>
          <p:nvPr>
            <p:ph type="sldNum" idx="12"/>
          </p:nvPr>
        </p:nvSpPr>
        <p:spPr>
          <a:xfrm>
            <a:off x="7372351" y="6243639"/>
            <a:ext cx="2396728" cy="458787"/>
          </a:xfrm>
          <a:prstGeom prst="rect">
            <a:avLst/>
          </a:prstGeom>
          <a:noFill/>
          <a:ln>
            <a:noFill/>
          </a:ln>
        </p:spPr>
        <p:txBody>
          <a:bodyPr spcFirstLastPara="1" wrap="square" lIns="90000" tIns="46800" rIns="90000" bIns="46800" anchor="t" anchorCtr="0">
            <a:noAutofit/>
          </a:bodyPr>
          <a:lstStyle>
            <a:lvl1pPr marL="0" lvl="0"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1pPr>
            <a:lvl2pPr marL="0" lvl="1"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2pPr>
            <a:lvl3pPr marL="0" lvl="2"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3pPr>
            <a:lvl4pPr marL="0" lvl="3"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4pPr>
            <a:lvl5pPr marL="0" lvl="4"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5pPr>
            <a:lvl6pPr marL="0" lvl="5"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6pPr>
            <a:lvl7pPr marL="0" lvl="6"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7pPr>
            <a:lvl8pPr marL="0" lvl="7"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8pPr>
            <a:lvl9pPr marL="0" lvl="8" indent="0" algn="l">
              <a:spcBef>
                <a:spcPts val="0"/>
              </a:spcBef>
              <a:spcAft>
                <a:spcPts val="0"/>
              </a:spcAft>
              <a:buClr>
                <a:srgbClr val="FFFFFF"/>
              </a:buClr>
              <a:buSzPts val="2800"/>
              <a:buFont typeface="Times New Roman"/>
              <a:buNone/>
              <a:defRPr sz="2800">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1"/>
        <p:cNvGrpSpPr/>
        <p:nvPr/>
      </p:nvGrpSpPr>
      <p:grpSpPr>
        <a:xfrm>
          <a:off x="0" y="0"/>
          <a:ext cx="0" cy="0"/>
          <a:chOff x="0" y="0"/>
          <a:chExt cx="0" cy="0"/>
        </a:xfrm>
      </p:grpSpPr>
      <p:sp>
        <p:nvSpPr>
          <p:cNvPr id="322" name="Google Shape;322;p49"/>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23" name="Google Shape;323;p49"/>
          <p:cNvSpPr txBox="1">
            <a:spLocks noGrp="1"/>
          </p:cNvSpPr>
          <p:nvPr>
            <p:ph type="body" idx="1"/>
          </p:nvPr>
        </p:nvSpPr>
        <p:spPr>
          <a:xfrm>
            <a:off x="762000" y="1981200"/>
            <a:ext cx="8743950" cy="41148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324" name="Google Shape;324;p49"/>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5" name="Google Shape;325;p49"/>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6" name="Google Shape;326;p49"/>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27"/>
        <p:cNvGrpSpPr/>
        <p:nvPr/>
      </p:nvGrpSpPr>
      <p:grpSpPr>
        <a:xfrm>
          <a:off x="0" y="0"/>
          <a:ext cx="0" cy="0"/>
          <a:chOff x="0" y="0"/>
          <a:chExt cx="0" cy="0"/>
        </a:xfrm>
      </p:grpSpPr>
      <p:sp>
        <p:nvSpPr>
          <p:cNvPr id="328" name="Google Shape;328;p50"/>
          <p:cNvSpPr txBox="1">
            <a:spLocks noGrp="1"/>
          </p:cNvSpPr>
          <p:nvPr>
            <p:ph type="ctrTitle"/>
          </p:nvPr>
        </p:nvSpPr>
        <p:spPr>
          <a:xfrm>
            <a:off x="771527" y="2130551"/>
            <a:ext cx="8743950" cy="1470025"/>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29" name="Google Shape;329;p50"/>
          <p:cNvSpPr txBox="1">
            <a:spLocks noGrp="1"/>
          </p:cNvSpPr>
          <p:nvPr>
            <p:ph type="subTitle" idx="1"/>
          </p:nvPr>
        </p:nvSpPr>
        <p:spPr>
          <a:xfrm>
            <a:off x="1543050" y="3886200"/>
            <a:ext cx="7200900" cy="1752600"/>
          </a:xfrm>
          <a:prstGeom prst="rect">
            <a:avLst/>
          </a:prstGeom>
          <a:noFill/>
          <a:ln>
            <a:noFill/>
          </a:ln>
        </p:spPr>
        <p:txBody>
          <a:bodyPr spcFirstLastPara="1" wrap="square" lIns="91925" tIns="45950" rIns="91925" bIns="45950" anchor="t" anchorCtr="0">
            <a:noAutofit/>
          </a:bodyPr>
          <a:lstStyle>
            <a:lvl1pPr lvl="0" algn="ctr">
              <a:spcBef>
                <a:spcPts val="880"/>
              </a:spcBef>
              <a:spcAft>
                <a:spcPts val="0"/>
              </a:spcAft>
              <a:buClr>
                <a:schemeClr val="lt1"/>
              </a:buClr>
              <a:buSzPts val="4400"/>
              <a:buFont typeface="Times New Roman"/>
              <a:buNone/>
              <a:defRPr/>
            </a:lvl1pPr>
            <a:lvl2pPr lvl="1" algn="ctr">
              <a:spcBef>
                <a:spcPts val="720"/>
              </a:spcBef>
              <a:spcAft>
                <a:spcPts val="0"/>
              </a:spcAft>
              <a:buClr>
                <a:schemeClr val="lt1"/>
              </a:buClr>
              <a:buSzPts val="3600"/>
              <a:buFont typeface="Times New Roman"/>
              <a:buNone/>
              <a:defRPr/>
            </a:lvl2pPr>
            <a:lvl3pPr lvl="2" algn="ctr">
              <a:spcBef>
                <a:spcPts val="480"/>
              </a:spcBef>
              <a:spcAft>
                <a:spcPts val="0"/>
              </a:spcAft>
              <a:buClr>
                <a:schemeClr val="lt1"/>
              </a:buClr>
              <a:buSzPts val="2400"/>
              <a:buFont typeface="Times New Roman"/>
              <a:buNone/>
              <a:defRPr/>
            </a:lvl3pPr>
            <a:lvl4pPr lvl="3" algn="ctr">
              <a:spcBef>
                <a:spcPts val="400"/>
              </a:spcBef>
              <a:spcAft>
                <a:spcPts val="0"/>
              </a:spcAft>
              <a:buClr>
                <a:schemeClr val="lt1"/>
              </a:buClr>
              <a:buSzPts val="2000"/>
              <a:buFont typeface="Times New Roman"/>
              <a:buNone/>
              <a:defRPr/>
            </a:lvl4pPr>
            <a:lvl5pPr lvl="4" algn="ctr">
              <a:spcBef>
                <a:spcPts val="400"/>
              </a:spcBef>
              <a:spcAft>
                <a:spcPts val="0"/>
              </a:spcAft>
              <a:buClr>
                <a:schemeClr val="lt1"/>
              </a:buClr>
              <a:buSzPts val="2000"/>
              <a:buFont typeface="Times New Roman"/>
              <a:buNone/>
              <a:defRPr/>
            </a:lvl5pPr>
            <a:lvl6pPr lvl="5" algn="ctr">
              <a:spcBef>
                <a:spcPts val="400"/>
              </a:spcBef>
              <a:spcAft>
                <a:spcPts val="0"/>
              </a:spcAft>
              <a:buClr>
                <a:schemeClr val="lt1"/>
              </a:buClr>
              <a:buSzPts val="2000"/>
              <a:buFont typeface="Times New Roman"/>
              <a:buNone/>
              <a:defRPr/>
            </a:lvl6pPr>
            <a:lvl7pPr lvl="6" algn="ctr">
              <a:spcBef>
                <a:spcPts val="400"/>
              </a:spcBef>
              <a:spcAft>
                <a:spcPts val="0"/>
              </a:spcAft>
              <a:buClr>
                <a:schemeClr val="lt1"/>
              </a:buClr>
              <a:buSzPts val="2000"/>
              <a:buFont typeface="Times New Roman"/>
              <a:buNone/>
              <a:defRPr/>
            </a:lvl7pPr>
            <a:lvl8pPr lvl="7" algn="ctr">
              <a:spcBef>
                <a:spcPts val="400"/>
              </a:spcBef>
              <a:spcAft>
                <a:spcPts val="0"/>
              </a:spcAft>
              <a:buClr>
                <a:schemeClr val="lt1"/>
              </a:buClr>
              <a:buSzPts val="2000"/>
              <a:buFont typeface="Times New Roman"/>
              <a:buNone/>
              <a:defRPr/>
            </a:lvl8pPr>
            <a:lvl9pPr lvl="8" algn="ctr">
              <a:spcBef>
                <a:spcPts val="400"/>
              </a:spcBef>
              <a:spcAft>
                <a:spcPts val="0"/>
              </a:spcAft>
              <a:buClr>
                <a:schemeClr val="lt1"/>
              </a:buClr>
              <a:buSzPts val="2000"/>
              <a:buFont typeface="Times New Roman"/>
              <a:buNone/>
              <a:defRPr/>
            </a:lvl9pPr>
          </a:lstStyle>
          <a:p>
            <a:endParaRPr/>
          </a:p>
        </p:txBody>
      </p:sp>
      <p:sp>
        <p:nvSpPr>
          <p:cNvPr id="330" name="Google Shape;330;p50"/>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1" name="Google Shape;331;p50"/>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2" name="Google Shape;332;p50"/>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33"/>
        <p:cNvGrpSpPr/>
        <p:nvPr/>
      </p:nvGrpSpPr>
      <p:grpSpPr>
        <a:xfrm>
          <a:off x="0" y="0"/>
          <a:ext cx="0" cy="0"/>
          <a:chOff x="0" y="0"/>
          <a:chExt cx="0" cy="0"/>
        </a:xfrm>
      </p:grpSpPr>
      <p:sp>
        <p:nvSpPr>
          <p:cNvPr id="334" name="Google Shape;334;p51"/>
          <p:cNvSpPr txBox="1">
            <a:spLocks noGrp="1"/>
          </p:cNvSpPr>
          <p:nvPr>
            <p:ph type="title"/>
          </p:nvPr>
        </p:nvSpPr>
        <p:spPr>
          <a:xfrm>
            <a:off x="812800" y="4407026"/>
            <a:ext cx="8743950" cy="1362075"/>
          </a:xfrm>
          <a:prstGeom prst="rect">
            <a:avLst/>
          </a:prstGeom>
          <a:noFill/>
          <a:ln>
            <a:noFill/>
          </a:ln>
        </p:spPr>
        <p:txBody>
          <a:bodyPr spcFirstLastPara="1" wrap="square" lIns="91925" tIns="45950" rIns="91925" bIns="4595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5" name="Google Shape;335;p51"/>
          <p:cNvSpPr txBox="1">
            <a:spLocks noGrp="1"/>
          </p:cNvSpPr>
          <p:nvPr>
            <p:ph type="body" idx="1"/>
          </p:nvPr>
        </p:nvSpPr>
        <p:spPr>
          <a:xfrm>
            <a:off x="812800" y="2906713"/>
            <a:ext cx="8743950" cy="1500187"/>
          </a:xfrm>
          <a:prstGeom prst="rect">
            <a:avLst/>
          </a:prstGeom>
          <a:noFill/>
          <a:ln>
            <a:noFill/>
          </a:ln>
        </p:spPr>
        <p:txBody>
          <a:bodyPr spcFirstLastPara="1" wrap="square" lIns="91925" tIns="45950" rIns="91925" bIns="45950" anchor="b" anchorCtr="0">
            <a:noAutofit/>
          </a:bodyPr>
          <a:lstStyle>
            <a:lvl1pPr marL="457200" lvl="0" indent="-228600" algn="l">
              <a:spcBef>
                <a:spcPts val="400"/>
              </a:spcBef>
              <a:spcAft>
                <a:spcPts val="0"/>
              </a:spcAft>
              <a:buClr>
                <a:schemeClr val="lt1"/>
              </a:buClr>
              <a:buSzPts val="2000"/>
              <a:buFont typeface="Times New Roman"/>
              <a:buNone/>
              <a:defRPr sz="2000"/>
            </a:lvl1pPr>
            <a:lvl2pPr marL="914400" lvl="1" indent="-228600" algn="l">
              <a:spcBef>
                <a:spcPts val="360"/>
              </a:spcBef>
              <a:spcAft>
                <a:spcPts val="0"/>
              </a:spcAft>
              <a:buClr>
                <a:schemeClr val="lt1"/>
              </a:buClr>
              <a:buSzPts val="1800"/>
              <a:buFont typeface="Times New Roman"/>
              <a:buNone/>
              <a:defRPr sz="1800"/>
            </a:lvl2pPr>
            <a:lvl3pPr marL="1371600" lvl="2" indent="-228600" algn="l">
              <a:spcBef>
                <a:spcPts val="320"/>
              </a:spcBef>
              <a:spcAft>
                <a:spcPts val="0"/>
              </a:spcAft>
              <a:buClr>
                <a:schemeClr val="lt1"/>
              </a:buClr>
              <a:buSzPts val="1600"/>
              <a:buFont typeface="Times New Roman"/>
              <a:buNone/>
              <a:defRPr sz="1600"/>
            </a:lvl3pPr>
            <a:lvl4pPr marL="1828800" lvl="3" indent="-228600" algn="l">
              <a:spcBef>
                <a:spcPts val="280"/>
              </a:spcBef>
              <a:spcAft>
                <a:spcPts val="0"/>
              </a:spcAft>
              <a:buClr>
                <a:schemeClr val="lt1"/>
              </a:buClr>
              <a:buSzPts val="1400"/>
              <a:buFont typeface="Times New Roman"/>
              <a:buNone/>
              <a:defRPr sz="1400"/>
            </a:lvl4pPr>
            <a:lvl5pPr marL="2286000" lvl="4" indent="-228600" algn="l">
              <a:spcBef>
                <a:spcPts val="280"/>
              </a:spcBef>
              <a:spcAft>
                <a:spcPts val="0"/>
              </a:spcAft>
              <a:buClr>
                <a:schemeClr val="lt1"/>
              </a:buClr>
              <a:buSzPts val="1400"/>
              <a:buFont typeface="Times New Roman"/>
              <a:buNone/>
              <a:defRPr sz="1400"/>
            </a:lvl5pPr>
            <a:lvl6pPr marL="2743200" lvl="5" indent="-228600" algn="l">
              <a:spcBef>
                <a:spcPts val="280"/>
              </a:spcBef>
              <a:spcAft>
                <a:spcPts val="0"/>
              </a:spcAft>
              <a:buClr>
                <a:schemeClr val="lt1"/>
              </a:buClr>
              <a:buSzPts val="1400"/>
              <a:buFont typeface="Times New Roman"/>
              <a:buNone/>
              <a:defRPr sz="1400"/>
            </a:lvl6pPr>
            <a:lvl7pPr marL="3200400" lvl="6" indent="-228600" algn="l">
              <a:spcBef>
                <a:spcPts val="280"/>
              </a:spcBef>
              <a:spcAft>
                <a:spcPts val="0"/>
              </a:spcAft>
              <a:buClr>
                <a:schemeClr val="lt1"/>
              </a:buClr>
              <a:buSzPts val="1400"/>
              <a:buFont typeface="Times New Roman"/>
              <a:buNone/>
              <a:defRPr sz="1400"/>
            </a:lvl7pPr>
            <a:lvl8pPr marL="3657600" lvl="7" indent="-228600" algn="l">
              <a:spcBef>
                <a:spcPts val="280"/>
              </a:spcBef>
              <a:spcAft>
                <a:spcPts val="0"/>
              </a:spcAft>
              <a:buClr>
                <a:schemeClr val="lt1"/>
              </a:buClr>
              <a:buSzPts val="1400"/>
              <a:buFont typeface="Times New Roman"/>
              <a:buNone/>
              <a:defRPr sz="1400"/>
            </a:lvl8pPr>
            <a:lvl9pPr marL="4114800" lvl="8" indent="-228600" algn="l">
              <a:spcBef>
                <a:spcPts val="280"/>
              </a:spcBef>
              <a:spcAft>
                <a:spcPts val="0"/>
              </a:spcAft>
              <a:buClr>
                <a:schemeClr val="lt1"/>
              </a:buClr>
              <a:buSzPts val="1400"/>
              <a:buFont typeface="Times New Roman"/>
              <a:buNone/>
              <a:defRPr sz="1400"/>
            </a:lvl9pPr>
          </a:lstStyle>
          <a:p>
            <a:endParaRPr/>
          </a:p>
        </p:txBody>
      </p:sp>
      <p:sp>
        <p:nvSpPr>
          <p:cNvPr id="336" name="Google Shape;336;p51"/>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7" name="Google Shape;337;p51"/>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8" name="Google Shape;338;p51"/>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9"/>
        <p:cNvGrpSpPr/>
        <p:nvPr/>
      </p:nvGrpSpPr>
      <p:grpSpPr>
        <a:xfrm>
          <a:off x="0" y="0"/>
          <a:ext cx="0" cy="0"/>
          <a:chOff x="0" y="0"/>
          <a:chExt cx="0" cy="0"/>
        </a:xfrm>
      </p:grpSpPr>
      <p:sp>
        <p:nvSpPr>
          <p:cNvPr id="340" name="Google Shape;340;p52"/>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41" name="Google Shape;341;p52"/>
          <p:cNvSpPr txBox="1">
            <a:spLocks noGrp="1"/>
          </p:cNvSpPr>
          <p:nvPr>
            <p:ph type="body" idx="1"/>
          </p:nvPr>
        </p:nvSpPr>
        <p:spPr>
          <a:xfrm>
            <a:off x="762080" y="1981200"/>
            <a:ext cx="4295775" cy="4114800"/>
          </a:xfrm>
          <a:prstGeom prst="rect">
            <a:avLst/>
          </a:prstGeom>
          <a:noFill/>
          <a:ln>
            <a:noFill/>
          </a:ln>
        </p:spPr>
        <p:txBody>
          <a:bodyPr spcFirstLastPara="1" wrap="square" lIns="91925" tIns="45950" rIns="91925" bIns="45950" anchor="t" anchorCtr="0">
            <a:noAutofit/>
          </a:bodyPr>
          <a:lstStyle>
            <a:lvl1pPr marL="457200" lvl="0" indent="-406400" algn="l">
              <a:spcBef>
                <a:spcPts val="560"/>
              </a:spcBef>
              <a:spcAft>
                <a:spcPts val="0"/>
              </a:spcAft>
              <a:buClr>
                <a:schemeClr val="lt1"/>
              </a:buClr>
              <a:buSzPts val="2800"/>
              <a:buFont typeface="Times New Roman"/>
              <a:buChar char="•"/>
              <a:defRPr sz="2800"/>
            </a:lvl1pPr>
            <a:lvl2pPr marL="914400" lvl="1" indent="-381000" algn="l">
              <a:spcBef>
                <a:spcPts val="480"/>
              </a:spcBef>
              <a:spcAft>
                <a:spcPts val="0"/>
              </a:spcAft>
              <a:buClr>
                <a:schemeClr val="lt1"/>
              </a:buClr>
              <a:buSzPts val="2400"/>
              <a:buFont typeface="Times New Roman"/>
              <a:buChar char="–"/>
              <a:defRPr sz="2400"/>
            </a:lvl2pPr>
            <a:lvl3pPr marL="1371600" lvl="2" indent="-355600" algn="l">
              <a:spcBef>
                <a:spcPts val="400"/>
              </a:spcBef>
              <a:spcAft>
                <a:spcPts val="0"/>
              </a:spcAft>
              <a:buClr>
                <a:schemeClr val="lt1"/>
              </a:buClr>
              <a:buSzPts val="2000"/>
              <a:buFont typeface="Times New Roman"/>
              <a:buChar char="•"/>
              <a:defRPr sz="2000"/>
            </a:lvl3pPr>
            <a:lvl4pPr marL="1828800" lvl="3" indent="-342900" algn="l">
              <a:spcBef>
                <a:spcPts val="360"/>
              </a:spcBef>
              <a:spcAft>
                <a:spcPts val="0"/>
              </a:spcAft>
              <a:buClr>
                <a:schemeClr val="lt1"/>
              </a:buClr>
              <a:buSzPts val="1800"/>
              <a:buFont typeface="Times New Roman"/>
              <a:buChar char="–"/>
              <a:defRPr sz="1800"/>
            </a:lvl4pPr>
            <a:lvl5pPr marL="2286000" lvl="4" indent="-342900" algn="l">
              <a:spcBef>
                <a:spcPts val="360"/>
              </a:spcBef>
              <a:spcAft>
                <a:spcPts val="0"/>
              </a:spcAft>
              <a:buClr>
                <a:schemeClr val="lt1"/>
              </a:buClr>
              <a:buSzPts val="1800"/>
              <a:buFont typeface="Times New Roman"/>
              <a:buChar char="•"/>
              <a:defRPr sz="1800"/>
            </a:lvl5pPr>
            <a:lvl6pPr marL="2743200" lvl="5" indent="-342900" algn="l">
              <a:spcBef>
                <a:spcPts val="360"/>
              </a:spcBef>
              <a:spcAft>
                <a:spcPts val="0"/>
              </a:spcAft>
              <a:buClr>
                <a:schemeClr val="lt1"/>
              </a:buClr>
              <a:buSzPts val="1800"/>
              <a:buFont typeface="Times New Roman"/>
              <a:buChar char="•"/>
              <a:defRPr sz="1800"/>
            </a:lvl6pPr>
            <a:lvl7pPr marL="3200400" lvl="6" indent="-342900" algn="l">
              <a:spcBef>
                <a:spcPts val="360"/>
              </a:spcBef>
              <a:spcAft>
                <a:spcPts val="0"/>
              </a:spcAft>
              <a:buClr>
                <a:schemeClr val="lt1"/>
              </a:buClr>
              <a:buSzPts val="1800"/>
              <a:buFont typeface="Times New Roman"/>
              <a:buChar char="•"/>
              <a:defRPr sz="1800"/>
            </a:lvl7pPr>
            <a:lvl8pPr marL="3657600" lvl="7" indent="-342900" algn="l">
              <a:spcBef>
                <a:spcPts val="360"/>
              </a:spcBef>
              <a:spcAft>
                <a:spcPts val="0"/>
              </a:spcAft>
              <a:buClr>
                <a:schemeClr val="lt1"/>
              </a:buClr>
              <a:buSzPts val="1800"/>
              <a:buFont typeface="Times New Roman"/>
              <a:buChar char="•"/>
              <a:defRPr sz="1800"/>
            </a:lvl8pPr>
            <a:lvl9pPr marL="4114800" lvl="8" indent="-342900" algn="l">
              <a:spcBef>
                <a:spcPts val="360"/>
              </a:spcBef>
              <a:spcAft>
                <a:spcPts val="0"/>
              </a:spcAft>
              <a:buClr>
                <a:schemeClr val="lt1"/>
              </a:buClr>
              <a:buSzPts val="1800"/>
              <a:buFont typeface="Times New Roman"/>
              <a:buChar char="•"/>
              <a:defRPr sz="1800"/>
            </a:lvl9pPr>
          </a:lstStyle>
          <a:p>
            <a:endParaRPr/>
          </a:p>
        </p:txBody>
      </p:sp>
      <p:sp>
        <p:nvSpPr>
          <p:cNvPr id="342" name="Google Shape;342;p52"/>
          <p:cNvSpPr txBox="1">
            <a:spLocks noGrp="1"/>
          </p:cNvSpPr>
          <p:nvPr>
            <p:ph type="body" idx="2"/>
          </p:nvPr>
        </p:nvSpPr>
        <p:spPr>
          <a:xfrm>
            <a:off x="5210242" y="1981200"/>
            <a:ext cx="4295775" cy="4114800"/>
          </a:xfrm>
          <a:prstGeom prst="rect">
            <a:avLst/>
          </a:prstGeom>
          <a:noFill/>
          <a:ln>
            <a:noFill/>
          </a:ln>
        </p:spPr>
        <p:txBody>
          <a:bodyPr spcFirstLastPara="1" wrap="square" lIns="91925" tIns="45950" rIns="91925" bIns="45950" anchor="t" anchorCtr="0">
            <a:noAutofit/>
          </a:bodyPr>
          <a:lstStyle>
            <a:lvl1pPr marL="457200" lvl="0" indent="-406400" algn="l">
              <a:spcBef>
                <a:spcPts val="560"/>
              </a:spcBef>
              <a:spcAft>
                <a:spcPts val="0"/>
              </a:spcAft>
              <a:buClr>
                <a:schemeClr val="lt1"/>
              </a:buClr>
              <a:buSzPts val="2800"/>
              <a:buFont typeface="Times New Roman"/>
              <a:buChar char="•"/>
              <a:defRPr sz="2800"/>
            </a:lvl1pPr>
            <a:lvl2pPr marL="914400" lvl="1" indent="-381000" algn="l">
              <a:spcBef>
                <a:spcPts val="480"/>
              </a:spcBef>
              <a:spcAft>
                <a:spcPts val="0"/>
              </a:spcAft>
              <a:buClr>
                <a:schemeClr val="lt1"/>
              </a:buClr>
              <a:buSzPts val="2400"/>
              <a:buFont typeface="Times New Roman"/>
              <a:buChar char="–"/>
              <a:defRPr sz="2400"/>
            </a:lvl2pPr>
            <a:lvl3pPr marL="1371600" lvl="2" indent="-355600" algn="l">
              <a:spcBef>
                <a:spcPts val="400"/>
              </a:spcBef>
              <a:spcAft>
                <a:spcPts val="0"/>
              </a:spcAft>
              <a:buClr>
                <a:schemeClr val="lt1"/>
              </a:buClr>
              <a:buSzPts val="2000"/>
              <a:buFont typeface="Times New Roman"/>
              <a:buChar char="•"/>
              <a:defRPr sz="2000"/>
            </a:lvl3pPr>
            <a:lvl4pPr marL="1828800" lvl="3" indent="-342900" algn="l">
              <a:spcBef>
                <a:spcPts val="360"/>
              </a:spcBef>
              <a:spcAft>
                <a:spcPts val="0"/>
              </a:spcAft>
              <a:buClr>
                <a:schemeClr val="lt1"/>
              </a:buClr>
              <a:buSzPts val="1800"/>
              <a:buFont typeface="Times New Roman"/>
              <a:buChar char="–"/>
              <a:defRPr sz="1800"/>
            </a:lvl4pPr>
            <a:lvl5pPr marL="2286000" lvl="4" indent="-342900" algn="l">
              <a:spcBef>
                <a:spcPts val="360"/>
              </a:spcBef>
              <a:spcAft>
                <a:spcPts val="0"/>
              </a:spcAft>
              <a:buClr>
                <a:schemeClr val="lt1"/>
              </a:buClr>
              <a:buSzPts val="1800"/>
              <a:buFont typeface="Times New Roman"/>
              <a:buChar char="•"/>
              <a:defRPr sz="1800"/>
            </a:lvl5pPr>
            <a:lvl6pPr marL="2743200" lvl="5" indent="-342900" algn="l">
              <a:spcBef>
                <a:spcPts val="360"/>
              </a:spcBef>
              <a:spcAft>
                <a:spcPts val="0"/>
              </a:spcAft>
              <a:buClr>
                <a:schemeClr val="lt1"/>
              </a:buClr>
              <a:buSzPts val="1800"/>
              <a:buFont typeface="Times New Roman"/>
              <a:buChar char="•"/>
              <a:defRPr sz="1800"/>
            </a:lvl6pPr>
            <a:lvl7pPr marL="3200400" lvl="6" indent="-342900" algn="l">
              <a:spcBef>
                <a:spcPts val="360"/>
              </a:spcBef>
              <a:spcAft>
                <a:spcPts val="0"/>
              </a:spcAft>
              <a:buClr>
                <a:schemeClr val="lt1"/>
              </a:buClr>
              <a:buSzPts val="1800"/>
              <a:buFont typeface="Times New Roman"/>
              <a:buChar char="•"/>
              <a:defRPr sz="1800"/>
            </a:lvl7pPr>
            <a:lvl8pPr marL="3657600" lvl="7" indent="-342900" algn="l">
              <a:spcBef>
                <a:spcPts val="360"/>
              </a:spcBef>
              <a:spcAft>
                <a:spcPts val="0"/>
              </a:spcAft>
              <a:buClr>
                <a:schemeClr val="lt1"/>
              </a:buClr>
              <a:buSzPts val="1800"/>
              <a:buFont typeface="Times New Roman"/>
              <a:buChar char="•"/>
              <a:defRPr sz="1800"/>
            </a:lvl8pPr>
            <a:lvl9pPr marL="4114800" lvl="8" indent="-342900" algn="l">
              <a:spcBef>
                <a:spcPts val="360"/>
              </a:spcBef>
              <a:spcAft>
                <a:spcPts val="0"/>
              </a:spcAft>
              <a:buClr>
                <a:schemeClr val="lt1"/>
              </a:buClr>
              <a:buSzPts val="1800"/>
              <a:buFont typeface="Times New Roman"/>
              <a:buChar char="•"/>
              <a:defRPr sz="1800"/>
            </a:lvl9pPr>
          </a:lstStyle>
          <a:p>
            <a:endParaRPr/>
          </a:p>
        </p:txBody>
      </p:sp>
      <p:sp>
        <p:nvSpPr>
          <p:cNvPr id="343" name="Google Shape;343;p52"/>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4" name="Google Shape;344;p52"/>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5" name="Google Shape;345;p52"/>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46"/>
        <p:cNvGrpSpPr/>
        <p:nvPr/>
      </p:nvGrpSpPr>
      <p:grpSpPr>
        <a:xfrm>
          <a:off x="0" y="0"/>
          <a:ext cx="0" cy="0"/>
          <a:chOff x="0" y="0"/>
          <a:chExt cx="0" cy="0"/>
        </a:xfrm>
      </p:grpSpPr>
      <p:sp>
        <p:nvSpPr>
          <p:cNvPr id="347" name="Google Shape;347;p53"/>
          <p:cNvSpPr txBox="1">
            <a:spLocks noGrp="1"/>
          </p:cNvSpPr>
          <p:nvPr>
            <p:ph type="title"/>
          </p:nvPr>
        </p:nvSpPr>
        <p:spPr>
          <a:xfrm>
            <a:off x="514350" y="274639"/>
            <a:ext cx="925830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48" name="Google Shape;348;p53"/>
          <p:cNvSpPr txBox="1">
            <a:spLocks noGrp="1"/>
          </p:cNvSpPr>
          <p:nvPr>
            <p:ph type="body" idx="1"/>
          </p:nvPr>
        </p:nvSpPr>
        <p:spPr>
          <a:xfrm>
            <a:off x="514351" y="1535113"/>
            <a:ext cx="4545014" cy="639762"/>
          </a:xfrm>
          <a:prstGeom prst="rect">
            <a:avLst/>
          </a:prstGeom>
          <a:noFill/>
          <a:ln>
            <a:noFill/>
          </a:ln>
        </p:spPr>
        <p:txBody>
          <a:bodyPr spcFirstLastPara="1" wrap="square" lIns="91925" tIns="45950" rIns="91925" bIns="45950" anchor="b" anchorCtr="0">
            <a:noAutofit/>
          </a:bodyPr>
          <a:lstStyle>
            <a:lvl1pPr marL="457200" lvl="0" indent="-228600" algn="l">
              <a:spcBef>
                <a:spcPts val="480"/>
              </a:spcBef>
              <a:spcAft>
                <a:spcPts val="0"/>
              </a:spcAft>
              <a:buClr>
                <a:schemeClr val="lt1"/>
              </a:buClr>
              <a:buSzPts val="2400"/>
              <a:buFont typeface="Times New Roman"/>
              <a:buNone/>
              <a:defRPr sz="2400" b="1"/>
            </a:lvl1pPr>
            <a:lvl2pPr marL="914400" lvl="1" indent="-228600" algn="l">
              <a:spcBef>
                <a:spcPts val="400"/>
              </a:spcBef>
              <a:spcAft>
                <a:spcPts val="0"/>
              </a:spcAft>
              <a:buClr>
                <a:schemeClr val="lt1"/>
              </a:buClr>
              <a:buSzPts val="2000"/>
              <a:buFont typeface="Times New Roman"/>
              <a:buNone/>
              <a:defRPr sz="2000" b="1"/>
            </a:lvl2pPr>
            <a:lvl3pPr marL="1371600" lvl="2" indent="-228600" algn="l">
              <a:spcBef>
                <a:spcPts val="360"/>
              </a:spcBef>
              <a:spcAft>
                <a:spcPts val="0"/>
              </a:spcAft>
              <a:buClr>
                <a:schemeClr val="lt1"/>
              </a:buClr>
              <a:buSzPts val="1800"/>
              <a:buFont typeface="Times New Roman"/>
              <a:buNone/>
              <a:defRPr sz="1800" b="1"/>
            </a:lvl3pPr>
            <a:lvl4pPr marL="1828800" lvl="3" indent="-228600" algn="l">
              <a:spcBef>
                <a:spcPts val="320"/>
              </a:spcBef>
              <a:spcAft>
                <a:spcPts val="0"/>
              </a:spcAft>
              <a:buClr>
                <a:schemeClr val="lt1"/>
              </a:buClr>
              <a:buSzPts val="1600"/>
              <a:buFont typeface="Times New Roman"/>
              <a:buNone/>
              <a:defRPr sz="1600" b="1"/>
            </a:lvl4pPr>
            <a:lvl5pPr marL="2286000" lvl="4" indent="-228600" algn="l">
              <a:spcBef>
                <a:spcPts val="320"/>
              </a:spcBef>
              <a:spcAft>
                <a:spcPts val="0"/>
              </a:spcAft>
              <a:buClr>
                <a:schemeClr val="lt1"/>
              </a:buClr>
              <a:buSzPts val="1600"/>
              <a:buFont typeface="Times New Roman"/>
              <a:buNone/>
              <a:defRPr sz="1600" b="1"/>
            </a:lvl5pPr>
            <a:lvl6pPr marL="2743200" lvl="5" indent="-228600" algn="l">
              <a:spcBef>
                <a:spcPts val="320"/>
              </a:spcBef>
              <a:spcAft>
                <a:spcPts val="0"/>
              </a:spcAft>
              <a:buClr>
                <a:schemeClr val="lt1"/>
              </a:buClr>
              <a:buSzPts val="1600"/>
              <a:buFont typeface="Times New Roman"/>
              <a:buNone/>
              <a:defRPr sz="1600" b="1"/>
            </a:lvl6pPr>
            <a:lvl7pPr marL="3200400" lvl="6" indent="-228600" algn="l">
              <a:spcBef>
                <a:spcPts val="320"/>
              </a:spcBef>
              <a:spcAft>
                <a:spcPts val="0"/>
              </a:spcAft>
              <a:buClr>
                <a:schemeClr val="lt1"/>
              </a:buClr>
              <a:buSzPts val="1600"/>
              <a:buFont typeface="Times New Roman"/>
              <a:buNone/>
              <a:defRPr sz="1600" b="1"/>
            </a:lvl7pPr>
            <a:lvl8pPr marL="3657600" lvl="7" indent="-228600" algn="l">
              <a:spcBef>
                <a:spcPts val="320"/>
              </a:spcBef>
              <a:spcAft>
                <a:spcPts val="0"/>
              </a:spcAft>
              <a:buClr>
                <a:schemeClr val="lt1"/>
              </a:buClr>
              <a:buSzPts val="1600"/>
              <a:buFont typeface="Times New Roman"/>
              <a:buNone/>
              <a:defRPr sz="1600" b="1"/>
            </a:lvl8pPr>
            <a:lvl9pPr marL="4114800" lvl="8" indent="-228600" algn="l">
              <a:spcBef>
                <a:spcPts val="320"/>
              </a:spcBef>
              <a:spcAft>
                <a:spcPts val="0"/>
              </a:spcAft>
              <a:buClr>
                <a:schemeClr val="lt1"/>
              </a:buClr>
              <a:buSzPts val="1600"/>
              <a:buFont typeface="Times New Roman"/>
              <a:buNone/>
              <a:defRPr sz="1600" b="1"/>
            </a:lvl9pPr>
          </a:lstStyle>
          <a:p>
            <a:endParaRPr/>
          </a:p>
        </p:txBody>
      </p:sp>
      <p:sp>
        <p:nvSpPr>
          <p:cNvPr id="349" name="Google Shape;349;p53"/>
          <p:cNvSpPr txBox="1">
            <a:spLocks noGrp="1"/>
          </p:cNvSpPr>
          <p:nvPr>
            <p:ph type="body" idx="2"/>
          </p:nvPr>
        </p:nvSpPr>
        <p:spPr>
          <a:xfrm>
            <a:off x="514351" y="2174875"/>
            <a:ext cx="4545014" cy="3951288"/>
          </a:xfrm>
          <a:prstGeom prst="rect">
            <a:avLst/>
          </a:prstGeom>
          <a:noFill/>
          <a:ln>
            <a:noFill/>
          </a:ln>
        </p:spPr>
        <p:txBody>
          <a:bodyPr spcFirstLastPara="1" wrap="square" lIns="91925" tIns="45950" rIns="91925" bIns="45950" anchor="t" anchorCtr="0">
            <a:noAutofit/>
          </a:bodyPr>
          <a:lstStyle>
            <a:lvl1pPr marL="457200" lvl="0" indent="-381000" algn="l">
              <a:spcBef>
                <a:spcPts val="480"/>
              </a:spcBef>
              <a:spcAft>
                <a:spcPts val="0"/>
              </a:spcAft>
              <a:buClr>
                <a:schemeClr val="lt1"/>
              </a:buClr>
              <a:buSzPts val="2400"/>
              <a:buFont typeface="Times New Roman"/>
              <a:buChar char="•"/>
              <a:defRPr sz="2400"/>
            </a:lvl1pPr>
            <a:lvl2pPr marL="914400" lvl="1" indent="-355600" algn="l">
              <a:spcBef>
                <a:spcPts val="400"/>
              </a:spcBef>
              <a:spcAft>
                <a:spcPts val="0"/>
              </a:spcAft>
              <a:buClr>
                <a:schemeClr val="lt1"/>
              </a:buClr>
              <a:buSzPts val="2000"/>
              <a:buFont typeface="Times New Roman"/>
              <a:buChar char="–"/>
              <a:defRPr sz="2000"/>
            </a:lvl2pPr>
            <a:lvl3pPr marL="1371600" lvl="2" indent="-342900" algn="l">
              <a:spcBef>
                <a:spcPts val="360"/>
              </a:spcBef>
              <a:spcAft>
                <a:spcPts val="0"/>
              </a:spcAft>
              <a:buClr>
                <a:schemeClr val="lt1"/>
              </a:buClr>
              <a:buSzPts val="1800"/>
              <a:buFont typeface="Times New Roman"/>
              <a:buChar char="•"/>
              <a:defRPr sz="1800"/>
            </a:lvl3pPr>
            <a:lvl4pPr marL="1828800" lvl="3" indent="-330200" algn="l">
              <a:spcBef>
                <a:spcPts val="320"/>
              </a:spcBef>
              <a:spcAft>
                <a:spcPts val="0"/>
              </a:spcAft>
              <a:buClr>
                <a:schemeClr val="lt1"/>
              </a:buClr>
              <a:buSzPts val="1600"/>
              <a:buFont typeface="Times New Roman"/>
              <a:buChar char="–"/>
              <a:defRPr sz="1600"/>
            </a:lvl4pPr>
            <a:lvl5pPr marL="2286000" lvl="4" indent="-330200" algn="l">
              <a:spcBef>
                <a:spcPts val="320"/>
              </a:spcBef>
              <a:spcAft>
                <a:spcPts val="0"/>
              </a:spcAft>
              <a:buClr>
                <a:schemeClr val="lt1"/>
              </a:buClr>
              <a:buSzPts val="1600"/>
              <a:buFont typeface="Times New Roman"/>
              <a:buChar char="•"/>
              <a:defRPr sz="1600"/>
            </a:lvl5pPr>
            <a:lvl6pPr marL="2743200" lvl="5" indent="-330200" algn="l">
              <a:spcBef>
                <a:spcPts val="320"/>
              </a:spcBef>
              <a:spcAft>
                <a:spcPts val="0"/>
              </a:spcAft>
              <a:buClr>
                <a:schemeClr val="lt1"/>
              </a:buClr>
              <a:buSzPts val="1600"/>
              <a:buFont typeface="Times New Roman"/>
              <a:buChar char="•"/>
              <a:defRPr sz="1600"/>
            </a:lvl6pPr>
            <a:lvl7pPr marL="3200400" lvl="6" indent="-330200" algn="l">
              <a:spcBef>
                <a:spcPts val="320"/>
              </a:spcBef>
              <a:spcAft>
                <a:spcPts val="0"/>
              </a:spcAft>
              <a:buClr>
                <a:schemeClr val="lt1"/>
              </a:buClr>
              <a:buSzPts val="1600"/>
              <a:buFont typeface="Times New Roman"/>
              <a:buChar char="•"/>
              <a:defRPr sz="1600"/>
            </a:lvl7pPr>
            <a:lvl8pPr marL="3657600" lvl="7" indent="-330200" algn="l">
              <a:spcBef>
                <a:spcPts val="320"/>
              </a:spcBef>
              <a:spcAft>
                <a:spcPts val="0"/>
              </a:spcAft>
              <a:buClr>
                <a:schemeClr val="lt1"/>
              </a:buClr>
              <a:buSzPts val="1600"/>
              <a:buFont typeface="Times New Roman"/>
              <a:buChar char="•"/>
              <a:defRPr sz="1600"/>
            </a:lvl8pPr>
            <a:lvl9pPr marL="4114800" lvl="8" indent="-330200" algn="l">
              <a:spcBef>
                <a:spcPts val="320"/>
              </a:spcBef>
              <a:spcAft>
                <a:spcPts val="0"/>
              </a:spcAft>
              <a:buClr>
                <a:schemeClr val="lt1"/>
              </a:buClr>
              <a:buSzPts val="1600"/>
              <a:buFont typeface="Times New Roman"/>
              <a:buChar char="•"/>
              <a:defRPr sz="1600"/>
            </a:lvl9pPr>
          </a:lstStyle>
          <a:p>
            <a:endParaRPr/>
          </a:p>
        </p:txBody>
      </p:sp>
      <p:sp>
        <p:nvSpPr>
          <p:cNvPr id="350" name="Google Shape;350;p53"/>
          <p:cNvSpPr txBox="1">
            <a:spLocks noGrp="1"/>
          </p:cNvSpPr>
          <p:nvPr>
            <p:ph type="body" idx="3"/>
          </p:nvPr>
        </p:nvSpPr>
        <p:spPr>
          <a:xfrm>
            <a:off x="5226050" y="1535113"/>
            <a:ext cx="4546600" cy="639762"/>
          </a:xfrm>
          <a:prstGeom prst="rect">
            <a:avLst/>
          </a:prstGeom>
          <a:noFill/>
          <a:ln>
            <a:noFill/>
          </a:ln>
        </p:spPr>
        <p:txBody>
          <a:bodyPr spcFirstLastPara="1" wrap="square" lIns="91925" tIns="45950" rIns="91925" bIns="45950" anchor="b" anchorCtr="0">
            <a:noAutofit/>
          </a:bodyPr>
          <a:lstStyle>
            <a:lvl1pPr marL="457200" lvl="0" indent="-228600" algn="l">
              <a:spcBef>
                <a:spcPts val="480"/>
              </a:spcBef>
              <a:spcAft>
                <a:spcPts val="0"/>
              </a:spcAft>
              <a:buClr>
                <a:schemeClr val="lt1"/>
              </a:buClr>
              <a:buSzPts val="2400"/>
              <a:buFont typeface="Times New Roman"/>
              <a:buNone/>
              <a:defRPr sz="2400" b="1"/>
            </a:lvl1pPr>
            <a:lvl2pPr marL="914400" lvl="1" indent="-228600" algn="l">
              <a:spcBef>
                <a:spcPts val="400"/>
              </a:spcBef>
              <a:spcAft>
                <a:spcPts val="0"/>
              </a:spcAft>
              <a:buClr>
                <a:schemeClr val="lt1"/>
              </a:buClr>
              <a:buSzPts val="2000"/>
              <a:buFont typeface="Times New Roman"/>
              <a:buNone/>
              <a:defRPr sz="2000" b="1"/>
            </a:lvl2pPr>
            <a:lvl3pPr marL="1371600" lvl="2" indent="-228600" algn="l">
              <a:spcBef>
                <a:spcPts val="360"/>
              </a:spcBef>
              <a:spcAft>
                <a:spcPts val="0"/>
              </a:spcAft>
              <a:buClr>
                <a:schemeClr val="lt1"/>
              </a:buClr>
              <a:buSzPts val="1800"/>
              <a:buFont typeface="Times New Roman"/>
              <a:buNone/>
              <a:defRPr sz="1800" b="1"/>
            </a:lvl3pPr>
            <a:lvl4pPr marL="1828800" lvl="3" indent="-228600" algn="l">
              <a:spcBef>
                <a:spcPts val="320"/>
              </a:spcBef>
              <a:spcAft>
                <a:spcPts val="0"/>
              </a:spcAft>
              <a:buClr>
                <a:schemeClr val="lt1"/>
              </a:buClr>
              <a:buSzPts val="1600"/>
              <a:buFont typeface="Times New Roman"/>
              <a:buNone/>
              <a:defRPr sz="1600" b="1"/>
            </a:lvl4pPr>
            <a:lvl5pPr marL="2286000" lvl="4" indent="-228600" algn="l">
              <a:spcBef>
                <a:spcPts val="320"/>
              </a:spcBef>
              <a:spcAft>
                <a:spcPts val="0"/>
              </a:spcAft>
              <a:buClr>
                <a:schemeClr val="lt1"/>
              </a:buClr>
              <a:buSzPts val="1600"/>
              <a:buFont typeface="Times New Roman"/>
              <a:buNone/>
              <a:defRPr sz="1600" b="1"/>
            </a:lvl5pPr>
            <a:lvl6pPr marL="2743200" lvl="5" indent="-228600" algn="l">
              <a:spcBef>
                <a:spcPts val="320"/>
              </a:spcBef>
              <a:spcAft>
                <a:spcPts val="0"/>
              </a:spcAft>
              <a:buClr>
                <a:schemeClr val="lt1"/>
              </a:buClr>
              <a:buSzPts val="1600"/>
              <a:buFont typeface="Times New Roman"/>
              <a:buNone/>
              <a:defRPr sz="1600" b="1"/>
            </a:lvl6pPr>
            <a:lvl7pPr marL="3200400" lvl="6" indent="-228600" algn="l">
              <a:spcBef>
                <a:spcPts val="320"/>
              </a:spcBef>
              <a:spcAft>
                <a:spcPts val="0"/>
              </a:spcAft>
              <a:buClr>
                <a:schemeClr val="lt1"/>
              </a:buClr>
              <a:buSzPts val="1600"/>
              <a:buFont typeface="Times New Roman"/>
              <a:buNone/>
              <a:defRPr sz="1600" b="1"/>
            </a:lvl7pPr>
            <a:lvl8pPr marL="3657600" lvl="7" indent="-228600" algn="l">
              <a:spcBef>
                <a:spcPts val="320"/>
              </a:spcBef>
              <a:spcAft>
                <a:spcPts val="0"/>
              </a:spcAft>
              <a:buClr>
                <a:schemeClr val="lt1"/>
              </a:buClr>
              <a:buSzPts val="1600"/>
              <a:buFont typeface="Times New Roman"/>
              <a:buNone/>
              <a:defRPr sz="1600" b="1"/>
            </a:lvl8pPr>
            <a:lvl9pPr marL="4114800" lvl="8" indent="-228600" algn="l">
              <a:spcBef>
                <a:spcPts val="320"/>
              </a:spcBef>
              <a:spcAft>
                <a:spcPts val="0"/>
              </a:spcAft>
              <a:buClr>
                <a:schemeClr val="lt1"/>
              </a:buClr>
              <a:buSzPts val="1600"/>
              <a:buFont typeface="Times New Roman"/>
              <a:buNone/>
              <a:defRPr sz="1600" b="1"/>
            </a:lvl9pPr>
          </a:lstStyle>
          <a:p>
            <a:endParaRPr/>
          </a:p>
        </p:txBody>
      </p:sp>
      <p:sp>
        <p:nvSpPr>
          <p:cNvPr id="351" name="Google Shape;351;p53"/>
          <p:cNvSpPr txBox="1">
            <a:spLocks noGrp="1"/>
          </p:cNvSpPr>
          <p:nvPr>
            <p:ph type="body" idx="4"/>
          </p:nvPr>
        </p:nvSpPr>
        <p:spPr>
          <a:xfrm>
            <a:off x="5226050" y="2174875"/>
            <a:ext cx="4546600" cy="3951288"/>
          </a:xfrm>
          <a:prstGeom prst="rect">
            <a:avLst/>
          </a:prstGeom>
          <a:noFill/>
          <a:ln>
            <a:noFill/>
          </a:ln>
        </p:spPr>
        <p:txBody>
          <a:bodyPr spcFirstLastPara="1" wrap="square" lIns="91925" tIns="45950" rIns="91925" bIns="45950" anchor="t" anchorCtr="0">
            <a:noAutofit/>
          </a:bodyPr>
          <a:lstStyle>
            <a:lvl1pPr marL="457200" lvl="0" indent="-381000" algn="l">
              <a:spcBef>
                <a:spcPts val="480"/>
              </a:spcBef>
              <a:spcAft>
                <a:spcPts val="0"/>
              </a:spcAft>
              <a:buClr>
                <a:schemeClr val="lt1"/>
              </a:buClr>
              <a:buSzPts val="2400"/>
              <a:buFont typeface="Times New Roman"/>
              <a:buChar char="•"/>
              <a:defRPr sz="2400"/>
            </a:lvl1pPr>
            <a:lvl2pPr marL="914400" lvl="1" indent="-355600" algn="l">
              <a:spcBef>
                <a:spcPts val="400"/>
              </a:spcBef>
              <a:spcAft>
                <a:spcPts val="0"/>
              </a:spcAft>
              <a:buClr>
                <a:schemeClr val="lt1"/>
              </a:buClr>
              <a:buSzPts val="2000"/>
              <a:buFont typeface="Times New Roman"/>
              <a:buChar char="–"/>
              <a:defRPr sz="2000"/>
            </a:lvl2pPr>
            <a:lvl3pPr marL="1371600" lvl="2" indent="-342900" algn="l">
              <a:spcBef>
                <a:spcPts val="360"/>
              </a:spcBef>
              <a:spcAft>
                <a:spcPts val="0"/>
              </a:spcAft>
              <a:buClr>
                <a:schemeClr val="lt1"/>
              </a:buClr>
              <a:buSzPts val="1800"/>
              <a:buFont typeface="Times New Roman"/>
              <a:buChar char="•"/>
              <a:defRPr sz="1800"/>
            </a:lvl3pPr>
            <a:lvl4pPr marL="1828800" lvl="3" indent="-330200" algn="l">
              <a:spcBef>
                <a:spcPts val="320"/>
              </a:spcBef>
              <a:spcAft>
                <a:spcPts val="0"/>
              </a:spcAft>
              <a:buClr>
                <a:schemeClr val="lt1"/>
              </a:buClr>
              <a:buSzPts val="1600"/>
              <a:buFont typeface="Times New Roman"/>
              <a:buChar char="–"/>
              <a:defRPr sz="1600"/>
            </a:lvl4pPr>
            <a:lvl5pPr marL="2286000" lvl="4" indent="-330200" algn="l">
              <a:spcBef>
                <a:spcPts val="320"/>
              </a:spcBef>
              <a:spcAft>
                <a:spcPts val="0"/>
              </a:spcAft>
              <a:buClr>
                <a:schemeClr val="lt1"/>
              </a:buClr>
              <a:buSzPts val="1600"/>
              <a:buFont typeface="Times New Roman"/>
              <a:buChar char="•"/>
              <a:defRPr sz="1600"/>
            </a:lvl5pPr>
            <a:lvl6pPr marL="2743200" lvl="5" indent="-330200" algn="l">
              <a:spcBef>
                <a:spcPts val="320"/>
              </a:spcBef>
              <a:spcAft>
                <a:spcPts val="0"/>
              </a:spcAft>
              <a:buClr>
                <a:schemeClr val="lt1"/>
              </a:buClr>
              <a:buSzPts val="1600"/>
              <a:buFont typeface="Times New Roman"/>
              <a:buChar char="•"/>
              <a:defRPr sz="1600"/>
            </a:lvl6pPr>
            <a:lvl7pPr marL="3200400" lvl="6" indent="-330200" algn="l">
              <a:spcBef>
                <a:spcPts val="320"/>
              </a:spcBef>
              <a:spcAft>
                <a:spcPts val="0"/>
              </a:spcAft>
              <a:buClr>
                <a:schemeClr val="lt1"/>
              </a:buClr>
              <a:buSzPts val="1600"/>
              <a:buFont typeface="Times New Roman"/>
              <a:buChar char="•"/>
              <a:defRPr sz="1600"/>
            </a:lvl7pPr>
            <a:lvl8pPr marL="3657600" lvl="7" indent="-330200" algn="l">
              <a:spcBef>
                <a:spcPts val="320"/>
              </a:spcBef>
              <a:spcAft>
                <a:spcPts val="0"/>
              </a:spcAft>
              <a:buClr>
                <a:schemeClr val="lt1"/>
              </a:buClr>
              <a:buSzPts val="1600"/>
              <a:buFont typeface="Times New Roman"/>
              <a:buChar char="•"/>
              <a:defRPr sz="1600"/>
            </a:lvl8pPr>
            <a:lvl9pPr marL="4114800" lvl="8" indent="-330200" algn="l">
              <a:spcBef>
                <a:spcPts val="320"/>
              </a:spcBef>
              <a:spcAft>
                <a:spcPts val="0"/>
              </a:spcAft>
              <a:buClr>
                <a:schemeClr val="lt1"/>
              </a:buClr>
              <a:buSzPts val="1600"/>
              <a:buFont typeface="Times New Roman"/>
              <a:buChar char="•"/>
              <a:defRPr sz="1600"/>
            </a:lvl9pPr>
          </a:lstStyle>
          <a:p>
            <a:endParaRPr/>
          </a:p>
        </p:txBody>
      </p:sp>
      <p:sp>
        <p:nvSpPr>
          <p:cNvPr id="352" name="Google Shape;352;p53"/>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3" name="Google Shape;353;p53"/>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4" name="Google Shape;354;p53"/>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4"/>
        <p:cNvGrpSpPr/>
        <p:nvPr/>
      </p:nvGrpSpPr>
      <p:grpSpPr>
        <a:xfrm>
          <a:off x="0" y="0"/>
          <a:ext cx="0" cy="0"/>
          <a:chOff x="0" y="0"/>
          <a:chExt cx="0" cy="0"/>
        </a:xfrm>
      </p:grpSpPr>
      <p:sp>
        <p:nvSpPr>
          <p:cNvPr id="35" name="Google Shape;35;p6"/>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 name="Google Shape;36;p6"/>
          <p:cNvSpPr txBox="1">
            <a:spLocks noGrp="1"/>
          </p:cNvSpPr>
          <p:nvPr>
            <p:ph type="body" idx="1"/>
          </p:nvPr>
        </p:nvSpPr>
        <p:spPr>
          <a:xfrm>
            <a:off x="762080" y="1981200"/>
            <a:ext cx="4295775" cy="4114800"/>
          </a:xfrm>
          <a:prstGeom prst="rect">
            <a:avLst/>
          </a:prstGeom>
          <a:noFill/>
          <a:ln>
            <a:noFill/>
          </a:ln>
        </p:spPr>
        <p:txBody>
          <a:bodyPr spcFirstLastPara="1" wrap="square" lIns="91925" tIns="45950" rIns="91925" bIns="45950" anchor="t" anchorCtr="0">
            <a:noAutofit/>
          </a:bodyPr>
          <a:lstStyle>
            <a:lvl1pPr marL="457200" lvl="0" indent="-406400" algn="l">
              <a:spcBef>
                <a:spcPts val="560"/>
              </a:spcBef>
              <a:spcAft>
                <a:spcPts val="0"/>
              </a:spcAft>
              <a:buClr>
                <a:schemeClr val="lt1"/>
              </a:buClr>
              <a:buSzPts val="2800"/>
              <a:buFont typeface="Times New Roman"/>
              <a:buChar char="•"/>
              <a:defRPr sz="2800"/>
            </a:lvl1pPr>
            <a:lvl2pPr marL="914400" lvl="1" indent="-381000" algn="l">
              <a:spcBef>
                <a:spcPts val="480"/>
              </a:spcBef>
              <a:spcAft>
                <a:spcPts val="0"/>
              </a:spcAft>
              <a:buClr>
                <a:schemeClr val="lt1"/>
              </a:buClr>
              <a:buSzPts val="2400"/>
              <a:buFont typeface="Times New Roman"/>
              <a:buChar char="–"/>
              <a:defRPr sz="2400"/>
            </a:lvl2pPr>
            <a:lvl3pPr marL="1371600" lvl="2" indent="-355600" algn="l">
              <a:spcBef>
                <a:spcPts val="400"/>
              </a:spcBef>
              <a:spcAft>
                <a:spcPts val="0"/>
              </a:spcAft>
              <a:buClr>
                <a:schemeClr val="lt1"/>
              </a:buClr>
              <a:buSzPts val="2000"/>
              <a:buFont typeface="Times New Roman"/>
              <a:buChar char="•"/>
              <a:defRPr sz="2000"/>
            </a:lvl3pPr>
            <a:lvl4pPr marL="1828800" lvl="3" indent="-342900" algn="l">
              <a:spcBef>
                <a:spcPts val="360"/>
              </a:spcBef>
              <a:spcAft>
                <a:spcPts val="0"/>
              </a:spcAft>
              <a:buClr>
                <a:schemeClr val="lt1"/>
              </a:buClr>
              <a:buSzPts val="1800"/>
              <a:buFont typeface="Times New Roman"/>
              <a:buChar char="–"/>
              <a:defRPr sz="1800"/>
            </a:lvl4pPr>
            <a:lvl5pPr marL="2286000" lvl="4" indent="-342900" algn="l">
              <a:spcBef>
                <a:spcPts val="360"/>
              </a:spcBef>
              <a:spcAft>
                <a:spcPts val="0"/>
              </a:spcAft>
              <a:buClr>
                <a:schemeClr val="lt1"/>
              </a:buClr>
              <a:buSzPts val="1800"/>
              <a:buFont typeface="Times New Roman"/>
              <a:buChar char="•"/>
              <a:defRPr sz="1800"/>
            </a:lvl5pPr>
            <a:lvl6pPr marL="2743200" lvl="5" indent="-342900" algn="l">
              <a:spcBef>
                <a:spcPts val="360"/>
              </a:spcBef>
              <a:spcAft>
                <a:spcPts val="0"/>
              </a:spcAft>
              <a:buClr>
                <a:schemeClr val="lt1"/>
              </a:buClr>
              <a:buSzPts val="1800"/>
              <a:buFont typeface="Times New Roman"/>
              <a:buChar char="•"/>
              <a:defRPr sz="1800"/>
            </a:lvl6pPr>
            <a:lvl7pPr marL="3200400" lvl="6" indent="-342900" algn="l">
              <a:spcBef>
                <a:spcPts val="360"/>
              </a:spcBef>
              <a:spcAft>
                <a:spcPts val="0"/>
              </a:spcAft>
              <a:buClr>
                <a:schemeClr val="lt1"/>
              </a:buClr>
              <a:buSzPts val="1800"/>
              <a:buFont typeface="Times New Roman"/>
              <a:buChar char="•"/>
              <a:defRPr sz="1800"/>
            </a:lvl7pPr>
            <a:lvl8pPr marL="3657600" lvl="7" indent="-342900" algn="l">
              <a:spcBef>
                <a:spcPts val="360"/>
              </a:spcBef>
              <a:spcAft>
                <a:spcPts val="0"/>
              </a:spcAft>
              <a:buClr>
                <a:schemeClr val="lt1"/>
              </a:buClr>
              <a:buSzPts val="1800"/>
              <a:buFont typeface="Times New Roman"/>
              <a:buChar char="•"/>
              <a:defRPr sz="1800"/>
            </a:lvl8pPr>
            <a:lvl9pPr marL="4114800" lvl="8" indent="-342900" algn="l">
              <a:spcBef>
                <a:spcPts val="360"/>
              </a:spcBef>
              <a:spcAft>
                <a:spcPts val="0"/>
              </a:spcAft>
              <a:buClr>
                <a:schemeClr val="lt1"/>
              </a:buClr>
              <a:buSzPts val="1800"/>
              <a:buFont typeface="Times New Roman"/>
              <a:buChar char="•"/>
              <a:defRPr sz="1800"/>
            </a:lvl9pPr>
          </a:lstStyle>
          <a:p>
            <a:endParaRPr/>
          </a:p>
        </p:txBody>
      </p:sp>
      <p:sp>
        <p:nvSpPr>
          <p:cNvPr id="37" name="Google Shape;37;p6"/>
          <p:cNvSpPr txBox="1">
            <a:spLocks noGrp="1"/>
          </p:cNvSpPr>
          <p:nvPr>
            <p:ph type="body" idx="2"/>
          </p:nvPr>
        </p:nvSpPr>
        <p:spPr>
          <a:xfrm>
            <a:off x="5210242" y="1981200"/>
            <a:ext cx="4295775" cy="4114800"/>
          </a:xfrm>
          <a:prstGeom prst="rect">
            <a:avLst/>
          </a:prstGeom>
          <a:noFill/>
          <a:ln>
            <a:noFill/>
          </a:ln>
        </p:spPr>
        <p:txBody>
          <a:bodyPr spcFirstLastPara="1" wrap="square" lIns="91925" tIns="45950" rIns="91925" bIns="45950" anchor="t" anchorCtr="0">
            <a:noAutofit/>
          </a:bodyPr>
          <a:lstStyle>
            <a:lvl1pPr marL="457200" lvl="0" indent="-406400" algn="l">
              <a:spcBef>
                <a:spcPts val="560"/>
              </a:spcBef>
              <a:spcAft>
                <a:spcPts val="0"/>
              </a:spcAft>
              <a:buClr>
                <a:schemeClr val="lt1"/>
              </a:buClr>
              <a:buSzPts val="2800"/>
              <a:buFont typeface="Times New Roman"/>
              <a:buChar char="•"/>
              <a:defRPr sz="2800"/>
            </a:lvl1pPr>
            <a:lvl2pPr marL="914400" lvl="1" indent="-381000" algn="l">
              <a:spcBef>
                <a:spcPts val="480"/>
              </a:spcBef>
              <a:spcAft>
                <a:spcPts val="0"/>
              </a:spcAft>
              <a:buClr>
                <a:schemeClr val="lt1"/>
              </a:buClr>
              <a:buSzPts val="2400"/>
              <a:buFont typeface="Times New Roman"/>
              <a:buChar char="–"/>
              <a:defRPr sz="2400"/>
            </a:lvl2pPr>
            <a:lvl3pPr marL="1371600" lvl="2" indent="-355600" algn="l">
              <a:spcBef>
                <a:spcPts val="400"/>
              </a:spcBef>
              <a:spcAft>
                <a:spcPts val="0"/>
              </a:spcAft>
              <a:buClr>
                <a:schemeClr val="lt1"/>
              </a:buClr>
              <a:buSzPts val="2000"/>
              <a:buFont typeface="Times New Roman"/>
              <a:buChar char="•"/>
              <a:defRPr sz="2000"/>
            </a:lvl3pPr>
            <a:lvl4pPr marL="1828800" lvl="3" indent="-342900" algn="l">
              <a:spcBef>
                <a:spcPts val="360"/>
              </a:spcBef>
              <a:spcAft>
                <a:spcPts val="0"/>
              </a:spcAft>
              <a:buClr>
                <a:schemeClr val="lt1"/>
              </a:buClr>
              <a:buSzPts val="1800"/>
              <a:buFont typeface="Times New Roman"/>
              <a:buChar char="–"/>
              <a:defRPr sz="1800"/>
            </a:lvl4pPr>
            <a:lvl5pPr marL="2286000" lvl="4" indent="-342900" algn="l">
              <a:spcBef>
                <a:spcPts val="360"/>
              </a:spcBef>
              <a:spcAft>
                <a:spcPts val="0"/>
              </a:spcAft>
              <a:buClr>
                <a:schemeClr val="lt1"/>
              </a:buClr>
              <a:buSzPts val="1800"/>
              <a:buFont typeface="Times New Roman"/>
              <a:buChar char="•"/>
              <a:defRPr sz="1800"/>
            </a:lvl5pPr>
            <a:lvl6pPr marL="2743200" lvl="5" indent="-342900" algn="l">
              <a:spcBef>
                <a:spcPts val="360"/>
              </a:spcBef>
              <a:spcAft>
                <a:spcPts val="0"/>
              </a:spcAft>
              <a:buClr>
                <a:schemeClr val="lt1"/>
              </a:buClr>
              <a:buSzPts val="1800"/>
              <a:buFont typeface="Times New Roman"/>
              <a:buChar char="•"/>
              <a:defRPr sz="1800"/>
            </a:lvl6pPr>
            <a:lvl7pPr marL="3200400" lvl="6" indent="-342900" algn="l">
              <a:spcBef>
                <a:spcPts val="360"/>
              </a:spcBef>
              <a:spcAft>
                <a:spcPts val="0"/>
              </a:spcAft>
              <a:buClr>
                <a:schemeClr val="lt1"/>
              </a:buClr>
              <a:buSzPts val="1800"/>
              <a:buFont typeface="Times New Roman"/>
              <a:buChar char="•"/>
              <a:defRPr sz="1800"/>
            </a:lvl7pPr>
            <a:lvl8pPr marL="3657600" lvl="7" indent="-342900" algn="l">
              <a:spcBef>
                <a:spcPts val="360"/>
              </a:spcBef>
              <a:spcAft>
                <a:spcPts val="0"/>
              </a:spcAft>
              <a:buClr>
                <a:schemeClr val="lt1"/>
              </a:buClr>
              <a:buSzPts val="1800"/>
              <a:buFont typeface="Times New Roman"/>
              <a:buChar char="•"/>
              <a:defRPr sz="1800"/>
            </a:lvl8pPr>
            <a:lvl9pPr marL="4114800" lvl="8" indent="-342900" algn="l">
              <a:spcBef>
                <a:spcPts val="360"/>
              </a:spcBef>
              <a:spcAft>
                <a:spcPts val="0"/>
              </a:spcAft>
              <a:buClr>
                <a:schemeClr val="lt1"/>
              </a:buClr>
              <a:buSzPts val="1800"/>
              <a:buFont typeface="Times New Roman"/>
              <a:buChar char="•"/>
              <a:defRPr sz="1800"/>
            </a:lvl9pPr>
          </a:lstStyle>
          <a:p>
            <a:endParaRPr/>
          </a:p>
        </p:txBody>
      </p:sp>
      <p:sp>
        <p:nvSpPr>
          <p:cNvPr id="38" name="Google Shape;38;p6"/>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6"/>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5"/>
        <p:cNvGrpSpPr/>
        <p:nvPr/>
      </p:nvGrpSpPr>
      <p:grpSpPr>
        <a:xfrm>
          <a:off x="0" y="0"/>
          <a:ext cx="0" cy="0"/>
          <a:chOff x="0" y="0"/>
          <a:chExt cx="0" cy="0"/>
        </a:xfrm>
      </p:grpSpPr>
      <p:sp>
        <p:nvSpPr>
          <p:cNvPr id="356" name="Google Shape;356;p54"/>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57" name="Google Shape;357;p54"/>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8" name="Google Shape;358;p54"/>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9" name="Google Shape;359;p54"/>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60"/>
        <p:cNvGrpSpPr/>
        <p:nvPr/>
      </p:nvGrpSpPr>
      <p:grpSpPr>
        <a:xfrm>
          <a:off x="0" y="0"/>
          <a:ext cx="0" cy="0"/>
          <a:chOff x="0" y="0"/>
          <a:chExt cx="0" cy="0"/>
        </a:xfrm>
      </p:grpSpPr>
      <p:sp>
        <p:nvSpPr>
          <p:cNvPr id="361" name="Google Shape;361;p55"/>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2" name="Google Shape;362;p55"/>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3" name="Google Shape;363;p55"/>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64"/>
        <p:cNvGrpSpPr/>
        <p:nvPr/>
      </p:nvGrpSpPr>
      <p:grpSpPr>
        <a:xfrm>
          <a:off x="0" y="0"/>
          <a:ext cx="0" cy="0"/>
          <a:chOff x="0" y="0"/>
          <a:chExt cx="0" cy="0"/>
        </a:xfrm>
      </p:grpSpPr>
      <p:sp>
        <p:nvSpPr>
          <p:cNvPr id="365" name="Google Shape;365;p56"/>
          <p:cNvSpPr txBox="1">
            <a:spLocks noGrp="1"/>
          </p:cNvSpPr>
          <p:nvPr>
            <p:ph type="title"/>
          </p:nvPr>
        </p:nvSpPr>
        <p:spPr>
          <a:xfrm>
            <a:off x="514355" y="273050"/>
            <a:ext cx="3384550" cy="1162050"/>
          </a:xfrm>
          <a:prstGeom prst="rect">
            <a:avLst/>
          </a:prstGeom>
          <a:noFill/>
          <a:ln>
            <a:noFill/>
          </a:ln>
        </p:spPr>
        <p:txBody>
          <a:bodyPr spcFirstLastPara="1" wrap="square" lIns="91925" tIns="45950" rIns="91925" bIns="4595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6" name="Google Shape;366;p56"/>
          <p:cNvSpPr txBox="1">
            <a:spLocks noGrp="1"/>
          </p:cNvSpPr>
          <p:nvPr>
            <p:ph type="body" idx="1"/>
          </p:nvPr>
        </p:nvSpPr>
        <p:spPr>
          <a:xfrm>
            <a:off x="4022750" y="273176"/>
            <a:ext cx="5749925" cy="5853113"/>
          </a:xfrm>
          <a:prstGeom prst="rect">
            <a:avLst/>
          </a:prstGeom>
          <a:noFill/>
          <a:ln>
            <a:noFill/>
          </a:ln>
        </p:spPr>
        <p:txBody>
          <a:bodyPr spcFirstLastPara="1" wrap="square" lIns="91925" tIns="45950" rIns="91925" bIns="45950" anchor="t" anchorCtr="0">
            <a:noAutofit/>
          </a:bodyPr>
          <a:lstStyle>
            <a:lvl1pPr marL="457200" lvl="0" indent="-431800" algn="l">
              <a:spcBef>
                <a:spcPts val="640"/>
              </a:spcBef>
              <a:spcAft>
                <a:spcPts val="0"/>
              </a:spcAft>
              <a:buClr>
                <a:schemeClr val="lt1"/>
              </a:buClr>
              <a:buSzPts val="3200"/>
              <a:buFont typeface="Times New Roman"/>
              <a:buChar char="•"/>
              <a:defRPr sz="3200"/>
            </a:lvl1pPr>
            <a:lvl2pPr marL="914400" lvl="1" indent="-406400" algn="l">
              <a:spcBef>
                <a:spcPts val="560"/>
              </a:spcBef>
              <a:spcAft>
                <a:spcPts val="0"/>
              </a:spcAft>
              <a:buClr>
                <a:schemeClr val="lt1"/>
              </a:buClr>
              <a:buSzPts val="2800"/>
              <a:buFont typeface="Times New Roman"/>
              <a:buChar char="–"/>
              <a:defRPr sz="2800"/>
            </a:lvl2pPr>
            <a:lvl3pPr marL="1371600" lvl="2" indent="-381000" algn="l">
              <a:spcBef>
                <a:spcPts val="480"/>
              </a:spcBef>
              <a:spcAft>
                <a:spcPts val="0"/>
              </a:spcAft>
              <a:buClr>
                <a:schemeClr val="lt1"/>
              </a:buClr>
              <a:buSzPts val="2400"/>
              <a:buFont typeface="Times New Roman"/>
              <a:buChar char="•"/>
              <a:defRPr sz="2400"/>
            </a:lvl3pPr>
            <a:lvl4pPr marL="1828800" lvl="3" indent="-355600" algn="l">
              <a:spcBef>
                <a:spcPts val="400"/>
              </a:spcBef>
              <a:spcAft>
                <a:spcPts val="0"/>
              </a:spcAft>
              <a:buClr>
                <a:schemeClr val="lt1"/>
              </a:buClr>
              <a:buSzPts val="2000"/>
              <a:buFont typeface="Times New Roman"/>
              <a:buChar char="–"/>
              <a:defRPr sz="2000"/>
            </a:lvl4pPr>
            <a:lvl5pPr marL="2286000" lvl="4" indent="-355600" algn="l">
              <a:spcBef>
                <a:spcPts val="400"/>
              </a:spcBef>
              <a:spcAft>
                <a:spcPts val="0"/>
              </a:spcAft>
              <a:buClr>
                <a:schemeClr val="lt1"/>
              </a:buClr>
              <a:buSzPts val="2000"/>
              <a:buFont typeface="Times New Roman"/>
              <a:buChar char="•"/>
              <a:defRPr sz="2000"/>
            </a:lvl5pPr>
            <a:lvl6pPr marL="2743200" lvl="5" indent="-355600" algn="l">
              <a:spcBef>
                <a:spcPts val="400"/>
              </a:spcBef>
              <a:spcAft>
                <a:spcPts val="0"/>
              </a:spcAft>
              <a:buClr>
                <a:schemeClr val="lt1"/>
              </a:buClr>
              <a:buSzPts val="2000"/>
              <a:buFont typeface="Times New Roman"/>
              <a:buChar char="•"/>
              <a:defRPr sz="2000"/>
            </a:lvl6pPr>
            <a:lvl7pPr marL="3200400" lvl="6" indent="-355600" algn="l">
              <a:spcBef>
                <a:spcPts val="400"/>
              </a:spcBef>
              <a:spcAft>
                <a:spcPts val="0"/>
              </a:spcAft>
              <a:buClr>
                <a:schemeClr val="lt1"/>
              </a:buClr>
              <a:buSzPts val="2000"/>
              <a:buFont typeface="Times New Roman"/>
              <a:buChar char="•"/>
              <a:defRPr sz="2000"/>
            </a:lvl7pPr>
            <a:lvl8pPr marL="3657600" lvl="7" indent="-355600" algn="l">
              <a:spcBef>
                <a:spcPts val="400"/>
              </a:spcBef>
              <a:spcAft>
                <a:spcPts val="0"/>
              </a:spcAft>
              <a:buClr>
                <a:schemeClr val="lt1"/>
              </a:buClr>
              <a:buSzPts val="2000"/>
              <a:buFont typeface="Times New Roman"/>
              <a:buChar char="•"/>
              <a:defRPr sz="2000"/>
            </a:lvl8pPr>
            <a:lvl9pPr marL="4114800" lvl="8" indent="-355600" algn="l">
              <a:spcBef>
                <a:spcPts val="400"/>
              </a:spcBef>
              <a:spcAft>
                <a:spcPts val="0"/>
              </a:spcAft>
              <a:buClr>
                <a:schemeClr val="lt1"/>
              </a:buClr>
              <a:buSzPts val="2000"/>
              <a:buFont typeface="Times New Roman"/>
              <a:buChar char="•"/>
              <a:defRPr sz="2000"/>
            </a:lvl9pPr>
          </a:lstStyle>
          <a:p>
            <a:endParaRPr/>
          </a:p>
        </p:txBody>
      </p:sp>
      <p:sp>
        <p:nvSpPr>
          <p:cNvPr id="367" name="Google Shape;367;p56"/>
          <p:cNvSpPr txBox="1">
            <a:spLocks noGrp="1"/>
          </p:cNvSpPr>
          <p:nvPr>
            <p:ph type="body" idx="2"/>
          </p:nvPr>
        </p:nvSpPr>
        <p:spPr>
          <a:xfrm>
            <a:off x="514355" y="1435123"/>
            <a:ext cx="3384550" cy="4691063"/>
          </a:xfrm>
          <a:prstGeom prst="rect">
            <a:avLst/>
          </a:prstGeom>
          <a:noFill/>
          <a:ln>
            <a:noFill/>
          </a:ln>
        </p:spPr>
        <p:txBody>
          <a:bodyPr spcFirstLastPara="1" wrap="square" lIns="91925" tIns="45950" rIns="91925" bIns="45950" anchor="t" anchorCtr="0">
            <a:noAutofit/>
          </a:bodyPr>
          <a:lstStyle>
            <a:lvl1pPr marL="457200" lvl="0" indent="-228600" algn="l">
              <a:spcBef>
                <a:spcPts val="280"/>
              </a:spcBef>
              <a:spcAft>
                <a:spcPts val="0"/>
              </a:spcAft>
              <a:buClr>
                <a:schemeClr val="lt1"/>
              </a:buClr>
              <a:buSzPts val="1400"/>
              <a:buFont typeface="Times New Roman"/>
              <a:buNone/>
              <a:defRPr sz="1400"/>
            </a:lvl1pPr>
            <a:lvl2pPr marL="914400" lvl="1" indent="-228600" algn="l">
              <a:spcBef>
                <a:spcPts val="240"/>
              </a:spcBef>
              <a:spcAft>
                <a:spcPts val="0"/>
              </a:spcAft>
              <a:buClr>
                <a:schemeClr val="lt1"/>
              </a:buClr>
              <a:buSzPts val="1200"/>
              <a:buFont typeface="Times New Roman"/>
              <a:buNone/>
              <a:defRPr sz="1200"/>
            </a:lvl2pPr>
            <a:lvl3pPr marL="1371600" lvl="2" indent="-228600" algn="l">
              <a:spcBef>
                <a:spcPts val="200"/>
              </a:spcBef>
              <a:spcAft>
                <a:spcPts val="0"/>
              </a:spcAft>
              <a:buClr>
                <a:schemeClr val="lt1"/>
              </a:buClr>
              <a:buSzPts val="1000"/>
              <a:buFont typeface="Times New Roman"/>
              <a:buNone/>
              <a:defRPr sz="1000"/>
            </a:lvl3pPr>
            <a:lvl4pPr marL="1828800" lvl="3" indent="-228600" algn="l">
              <a:spcBef>
                <a:spcPts val="180"/>
              </a:spcBef>
              <a:spcAft>
                <a:spcPts val="0"/>
              </a:spcAft>
              <a:buClr>
                <a:schemeClr val="lt1"/>
              </a:buClr>
              <a:buSzPts val="900"/>
              <a:buFont typeface="Times New Roman"/>
              <a:buNone/>
              <a:defRPr sz="900"/>
            </a:lvl4pPr>
            <a:lvl5pPr marL="2286000" lvl="4" indent="-228600" algn="l">
              <a:spcBef>
                <a:spcPts val="180"/>
              </a:spcBef>
              <a:spcAft>
                <a:spcPts val="0"/>
              </a:spcAft>
              <a:buClr>
                <a:schemeClr val="lt1"/>
              </a:buClr>
              <a:buSzPts val="900"/>
              <a:buFont typeface="Times New Roman"/>
              <a:buNone/>
              <a:defRPr sz="900"/>
            </a:lvl5pPr>
            <a:lvl6pPr marL="2743200" lvl="5" indent="-228600" algn="l">
              <a:spcBef>
                <a:spcPts val="180"/>
              </a:spcBef>
              <a:spcAft>
                <a:spcPts val="0"/>
              </a:spcAft>
              <a:buClr>
                <a:schemeClr val="lt1"/>
              </a:buClr>
              <a:buSzPts val="900"/>
              <a:buFont typeface="Times New Roman"/>
              <a:buNone/>
              <a:defRPr sz="900"/>
            </a:lvl6pPr>
            <a:lvl7pPr marL="3200400" lvl="6" indent="-228600" algn="l">
              <a:spcBef>
                <a:spcPts val="180"/>
              </a:spcBef>
              <a:spcAft>
                <a:spcPts val="0"/>
              </a:spcAft>
              <a:buClr>
                <a:schemeClr val="lt1"/>
              </a:buClr>
              <a:buSzPts val="900"/>
              <a:buFont typeface="Times New Roman"/>
              <a:buNone/>
              <a:defRPr sz="900"/>
            </a:lvl7pPr>
            <a:lvl8pPr marL="3657600" lvl="7" indent="-228600" algn="l">
              <a:spcBef>
                <a:spcPts val="180"/>
              </a:spcBef>
              <a:spcAft>
                <a:spcPts val="0"/>
              </a:spcAft>
              <a:buClr>
                <a:schemeClr val="lt1"/>
              </a:buClr>
              <a:buSzPts val="900"/>
              <a:buFont typeface="Times New Roman"/>
              <a:buNone/>
              <a:defRPr sz="900"/>
            </a:lvl8pPr>
            <a:lvl9pPr marL="4114800" lvl="8" indent="-228600" algn="l">
              <a:spcBef>
                <a:spcPts val="180"/>
              </a:spcBef>
              <a:spcAft>
                <a:spcPts val="0"/>
              </a:spcAft>
              <a:buClr>
                <a:schemeClr val="lt1"/>
              </a:buClr>
              <a:buSzPts val="900"/>
              <a:buFont typeface="Times New Roman"/>
              <a:buNone/>
              <a:defRPr sz="900"/>
            </a:lvl9pPr>
          </a:lstStyle>
          <a:p>
            <a:endParaRPr/>
          </a:p>
        </p:txBody>
      </p:sp>
      <p:sp>
        <p:nvSpPr>
          <p:cNvPr id="368" name="Google Shape;368;p56"/>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9" name="Google Shape;369;p56"/>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0" name="Google Shape;370;p56"/>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71"/>
        <p:cNvGrpSpPr/>
        <p:nvPr/>
      </p:nvGrpSpPr>
      <p:grpSpPr>
        <a:xfrm>
          <a:off x="0" y="0"/>
          <a:ext cx="0" cy="0"/>
          <a:chOff x="0" y="0"/>
          <a:chExt cx="0" cy="0"/>
        </a:xfrm>
      </p:grpSpPr>
      <p:sp>
        <p:nvSpPr>
          <p:cNvPr id="372" name="Google Shape;372;p57"/>
          <p:cNvSpPr txBox="1">
            <a:spLocks noGrp="1"/>
          </p:cNvSpPr>
          <p:nvPr>
            <p:ph type="title"/>
          </p:nvPr>
        </p:nvSpPr>
        <p:spPr>
          <a:xfrm>
            <a:off x="2016125" y="4800602"/>
            <a:ext cx="6172200" cy="566738"/>
          </a:xfrm>
          <a:prstGeom prst="rect">
            <a:avLst/>
          </a:prstGeom>
          <a:noFill/>
          <a:ln>
            <a:noFill/>
          </a:ln>
        </p:spPr>
        <p:txBody>
          <a:bodyPr spcFirstLastPara="1" wrap="square" lIns="91925" tIns="45950" rIns="91925" bIns="4595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73" name="Google Shape;373;p57"/>
          <p:cNvSpPr>
            <a:spLocks noGrp="1"/>
          </p:cNvSpPr>
          <p:nvPr>
            <p:ph type="pic" idx="2"/>
          </p:nvPr>
        </p:nvSpPr>
        <p:spPr>
          <a:xfrm>
            <a:off x="2016125" y="612775"/>
            <a:ext cx="6172200" cy="4114800"/>
          </a:xfrm>
          <a:prstGeom prst="rect">
            <a:avLst/>
          </a:prstGeom>
          <a:noFill/>
          <a:ln>
            <a:noFill/>
          </a:ln>
        </p:spPr>
      </p:sp>
      <p:sp>
        <p:nvSpPr>
          <p:cNvPr id="374" name="Google Shape;374;p57"/>
          <p:cNvSpPr txBox="1">
            <a:spLocks noGrp="1"/>
          </p:cNvSpPr>
          <p:nvPr>
            <p:ph type="body" idx="1"/>
          </p:nvPr>
        </p:nvSpPr>
        <p:spPr>
          <a:xfrm>
            <a:off x="2016125" y="5367340"/>
            <a:ext cx="6172200" cy="804862"/>
          </a:xfrm>
          <a:prstGeom prst="rect">
            <a:avLst/>
          </a:prstGeom>
          <a:noFill/>
          <a:ln>
            <a:noFill/>
          </a:ln>
        </p:spPr>
        <p:txBody>
          <a:bodyPr spcFirstLastPara="1" wrap="square" lIns="91925" tIns="45950" rIns="91925" bIns="45950" anchor="t" anchorCtr="0">
            <a:noAutofit/>
          </a:bodyPr>
          <a:lstStyle>
            <a:lvl1pPr marL="457200" lvl="0" indent="-228600" algn="l">
              <a:spcBef>
                <a:spcPts val="280"/>
              </a:spcBef>
              <a:spcAft>
                <a:spcPts val="0"/>
              </a:spcAft>
              <a:buClr>
                <a:schemeClr val="lt1"/>
              </a:buClr>
              <a:buSzPts val="1400"/>
              <a:buFont typeface="Times New Roman"/>
              <a:buNone/>
              <a:defRPr sz="1400"/>
            </a:lvl1pPr>
            <a:lvl2pPr marL="914400" lvl="1" indent="-228600" algn="l">
              <a:spcBef>
                <a:spcPts val="240"/>
              </a:spcBef>
              <a:spcAft>
                <a:spcPts val="0"/>
              </a:spcAft>
              <a:buClr>
                <a:schemeClr val="lt1"/>
              </a:buClr>
              <a:buSzPts val="1200"/>
              <a:buFont typeface="Times New Roman"/>
              <a:buNone/>
              <a:defRPr sz="1200"/>
            </a:lvl2pPr>
            <a:lvl3pPr marL="1371600" lvl="2" indent="-228600" algn="l">
              <a:spcBef>
                <a:spcPts val="200"/>
              </a:spcBef>
              <a:spcAft>
                <a:spcPts val="0"/>
              </a:spcAft>
              <a:buClr>
                <a:schemeClr val="lt1"/>
              </a:buClr>
              <a:buSzPts val="1000"/>
              <a:buFont typeface="Times New Roman"/>
              <a:buNone/>
              <a:defRPr sz="1000"/>
            </a:lvl3pPr>
            <a:lvl4pPr marL="1828800" lvl="3" indent="-228600" algn="l">
              <a:spcBef>
                <a:spcPts val="180"/>
              </a:spcBef>
              <a:spcAft>
                <a:spcPts val="0"/>
              </a:spcAft>
              <a:buClr>
                <a:schemeClr val="lt1"/>
              </a:buClr>
              <a:buSzPts val="900"/>
              <a:buFont typeface="Times New Roman"/>
              <a:buNone/>
              <a:defRPr sz="900"/>
            </a:lvl4pPr>
            <a:lvl5pPr marL="2286000" lvl="4" indent="-228600" algn="l">
              <a:spcBef>
                <a:spcPts val="180"/>
              </a:spcBef>
              <a:spcAft>
                <a:spcPts val="0"/>
              </a:spcAft>
              <a:buClr>
                <a:schemeClr val="lt1"/>
              </a:buClr>
              <a:buSzPts val="900"/>
              <a:buFont typeface="Times New Roman"/>
              <a:buNone/>
              <a:defRPr sz="900"/>
            </a:lvl5pPr>
            <a:lvl6pPr marL="2743200" lvl="5" indent="-228600" algn="l">
              <a:spcBef>
                <a:spcPts val="180"/>
              </a:spcBef>
              <a:spcAft>
                <a:spcPts val="0"/>
              </a:spcAft>
              <a:buClr>
                <a:schemeClr val="lt1"/>
              </a:buClr>
              <a:buSzPts val="900"/>
              <a:buFont typeface="Times New Roman"/>
              <a:buNone/>
              <a:defRPr sz="900"/>
            </a:lvl6pPr>
            <a:lvl7pPr marL="3200400" lvl="6" indent="-228600" algn="l">
              <a:spcBef>
                <a:spcPts val="180"/>
              </a:spcBef>
              <a:spcAft>
                <a:spcPts val="0"/>
              </a:spcAft>
              <a:buClr>
                <a:schemeClr val="lt1"/>
              </a:buClr>
              <a:buSzPts val="900"/>
              <a:buFont typeface="Times New Roman"/>
              <a:buNone/>
              <a:defRPr sz="900"/>
            </a:lvl7pPr>
            <a:lvl8pPr marL="3657600" lvl="7" indent="-228600" algn="l">
              <a:spcBef>
                <a:spcPts val="180"/>
              </a:spcBef>
              <a:spcAft>
                <a:spcPts val="0"/>
              </a:spcAft>
              <a:buClr>
                <a:schemeClr val="lt1"/>
              </a:buClr>
              <a:buSzPts val="900"/>
              <a:buFont typeface="Times New Roman"/>
              <a:buNone/>
              <a:defRPr sz="900"/>
            </a:lvl8pPr>
            <a:lvl9pPr marL="4114800" lvl="8" indent="-228600" algn="l">
              <a:spcBef>
                <a:spcPts val="180"/>
              </a:spcBef>
              <a:spcAft>
                <a:spcPts val="0"/>
              </a:spcAft>
              <a:buClr>
                <a:schemeClr val="lt1"/>
              </a:buClr>
              <a:buSzPts val="900"/>
              <a:buFont typeface="Times New Roman"/>
              <a:buNone/>
              <a:defRPr sz="900"/>
            </a:lvl9pPr>
          </a:lstStyle>
          <a:p>
            <a:endParaRPr/>
          </a:p>
        </p:txBody>
      </p:sp>
      <p:sp>
        <p:nvSpPr>
          <p:cNvPr id="375" name="Google Shape;375;p57"/>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6" name="Google Shape;376;p57"/>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7" name="Google Shape;377;p57"/>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78"/>
        <p:cNvGrpSpPr/>
        <p:nvPr/>
      </p:nvGrpSpPr>
      <p:grpSpPr>
        <a:xfrm>
          <a:off x="0" y="0"/>
          <a:ext cx="0" cy="0"/>
          <a:chOff x="0" y="0"/>
          <a:chExt cx="0" cy="0"/>
        </a:xfrm>
      </p:grpSpPr>
      <p:sp>
        <p:nvSpPr>
          <p:cNvPr id="379" name="Google Shape;379;p58"/>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80" name="Google Shape;380;p58"/>
          <p:cNvSpPr txBox="1">
            <a:spLocks noGrp="1"/>
          </p:cNvSpPr>
          <p:nvPr>
            <p:ph type="body" idx="1"/>
          </p:nvPr>
        </p:nvSpPr>
        <p:spPr>
          <a:xfrm rot="5400000">
            <a:off x="3076575" y="-333375"/>
            <a:ext cx="4114800" cy="874395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381" name="Google Shape;381;p58"/>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2" name="Google Shape;382;p58"/>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3" name="Google Shape;383;p58"/>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84"/>
        <p:cNvGrpSpPr/>
        <p:nvPr/>
      </p:nvGrpSpPr>
      <p:grpSpPr>
        <a:xfrm>
          <a:off x="0" y="0"/>
          <a:ext cx="0" cy="0"/>
          <a:chOff x="0" y="0"/>
          <a:chExt cx="0" cy="0"/>
        </a:xfrm>
      </p:grpSpPr>
      <p:sp>
        <p:nvSpPr>
          <p:cNvPr id="385" name="Google Shape;385;p59"/>
          <p:cNvSpPr txBox="1">
            <a:spLocks noGrp="1"/>
          </p:cNvSpPr>
          <p:nvPr>
            <p:ph type="title"/>
          </p:nvPr>
        </p:nvSpPr>
        <p:spPr>
          <a:xfrm rot="5400000">
            <a:off x="5678549" y="2259013"/>
            <a:ext cx="5486400" cy="2187575"/>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86" name="Google Shape;386;p59"/>
          <p:cNvSpPr txBox="1">
            <a:spLocks noGrp="1"/>
          </p:cNvSpPr>
          <p:nvPr>
            <p:ph type="body" idx="1"/>
          </p:nvPr>
        </p:nvSpPr>
        <p:spPr>
          <a:xfrm rot="5400000">
            <a:off x="1225550" y="146050"/>
            <a:ext cx="5486400" cy="64135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387" name="Google Shape;387;p59"/>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8" name="Google Shape;388;p59"/>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9" name="Google Shape;389;p59"/>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ontent" type="objOnly">
  <p:cSld name="OBJECT_ONLY">
    <p:spTree>
      <p:nvGrpSpPr>
        <p:cNvPr id="1" name="Shape 390"/>
        <p:cNvGrpSpPr/>
        <p:nvPr/>
      </p:nvGrpSpPr>
      <p:grpSpPr>
        <a:xfrm>
          <a:off x="0" y="0"/>
          <a:ext cx="0" cy="0"/>
          <a:chOff x="0" y="0"/>
          <a:chExt cx="0" cy="0"/>
        </a:xfrm>
      </p:grpSpPr>
      <p:sp>
        <p:nvSpPr>
          <p:cNvPr id="391" name="Google Shape;391;p60"/>
          <p:cNvSpPr txBox="1">
            <a:spLocks noGrp="1"/>
          </p:cNvSpPr>
          <p:nvPr>
            <p:ph type="body" idx="1"/>
          </p:nvPr>
        </p:nvSpPr>
        <p:spPr>
          <a:xfrm>
            <a:off x="762060" y="609600"/>
            <a:ext cx="8753475" cy="54864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392" name="Google Shape;392;p60"/>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3" name="Google Shape;393;p60"/>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4" name="Google Shape;394;p60"/>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Clip Art and Text" type="clipArtAndTx">
  <p:cSld name="CLIPART_AND_TEXT">
    <p:spTree>
      <p:nvGrpSpPr>
        <p:cNvPr id="1" name="Shape 395"/>
        <p:cNvGrpSpPr/>
        <p:nvPr/>
      </p:nvGrpSpPr>
      <p:grpSpPr>
        <a:xfrm>
          <a:off x="0" y="0"/>
          <a:ext cx="0" cy="0"/>
          <a:chOff x="0" y="0"/>
          <a:chExt cx="0" cy="0"/>
        </a:xfrm>
      </p:grpSpPr>
      <p:sp>
        <p:nvSpPr>
          <p:cNvPr id="396" name="Google Shape;396;p61"/>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97" name="Google Shape;397;p61"/>
          <p:cNvSpPr>
            <a:spLocks noGrp="1"/>
          </p:cNvSpPr>
          <p:nvPr>
            <p:ph type="clipArt" idx="2"/>
          </p:nvPr>
        </p:nvSpPr>
        <p:spPr>
          <a:xfrm>
            <a:off x="762080" y="1981200"/>
            <a:ext cx="4295775" cy="4114800"/>
          </a:xfrm>
          <a:prstGeom prst="rect">
            <a:avLst/>
          </a:prstGeom>
          <a:noFill/>
          <a:ln>
            <a:noFill/>
          </a:ln>
        </p:spPr>
      </p:sp>
      <p:sp>
        <p:nvSpPr>
          <p:cNvPr id="398" name="Google Shape;398;p61"/>
          <p:cNvSpPr txBox="1">
            <a:spLocks noGrp="1"/>
          </p:cNvSpPr>
          <p:nvPr>
            <p:ph type="body" idx="1"/>
          </p:nvPr>
        </p:nvSpPr>
        <p:spPr>
          <a:xfrm>
            <a:off x="5210242" y="1981200"/>
            <a:ext cx="4295775" cy="41148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399" name="Google Shape;399;p61"/>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0" name="Google Shape;400;p61"/>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1" name="Google Shape;401;p61"/>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able" type="tbl">
  <p:cSld name="TABLE">
    <p:spTree>
      <p:nvGrpSpPr>
        <p:cNvPr id="1" name="Shape 402"/>
        <p:cNvGrpSpPr/>
        <p:nvPr/>
      </p:nvGrpSpPr>
      <p:grpSpPr>
        <a:xfrm>
          <a:off x="0" y="0"/>
          <a:ext cx="0" cy="0"/>
          <a:chOff x="0" y="0"/>
          <a:chExt cx="0" cy="0"/>
        </a:xfrm>
      </p:grpSpPr>
      <p:sp>
        <p:nvSpPr>
          <p:cNvPr id="403" name="Google Shape;403;p62"/>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04" name="Google Shape;404;p62"/>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5" name="Google Shape;405;p62"/>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6" name="Google Shape;406;p62"/>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Text and Clip Art" type="txAndClipArt">
  <p:cSld name="TEXT_AND_CLIPART">
    <p:spTree>
      <p:nvGrpSpPr>
        <p:cNvPr id="1" name="Shape 407"/>
        <p:cNvGrpSpPr/>
        <p:nvPr/>
      </p:nvGrpSpPr>
      <p:grpSpPr>
        <a:xfrm>
          <a:off x="0" y="0"/>
          <a:ext cx="0" cy="0"/>
          <a:chOff x="0" y="0"/>
          <a:chExt cx="0" cy="0"/>
        </a:xfrm>
      </p:grpSpPr>
      <p:sp>
        <p:nvSpPr>
          <p:cNvPr id="408" name="Google Shape;408;p63"/>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09" name="Google Shape;409;p63"/>
          <p:cNvSpPr txBox="1">
            <a:spLocks noGrp="1"/>
          </p:cNvSpPr>
          <p:nvPr>
            <p:ph type="body" idx="1"/>
          </p:nvPr>
        </p:nvSpPr>
        <p:spPr>
          <a:xfrm>
            <a:off x="762080" y="1981200"/>
            <a:ext cx="4295775" cy="41148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410" name="Google Shape;410;p63"/>
          <p:cNvSpPr>
            <a:spLocks noGrp="1"/>
          </p:cNvSpPr>
          <p:nvPr>
            <p:ph type="clipArt" idx="2"/>
          </p:nvPr>
        </p:nvSpPr>
        <p:spPr>
          <a:xfrm>
            <a:off x="5210242" y="1981200"/>
            <a:ext cx="4295775" cy="4114800"/>
          </a:xfrm>
          <a:prstGeom prst="rect">
            <a:avLst/>
          </a:prstGeom>
          <a:noFill/>
          <a:ln>
            <a:noFill/>
          </a:ln>
        </p:spPr>
      </p:sp>
      <p:sp>
        <p:nvSpPr>
          <p:cNvPr id="411" name="Google Shape;411;p63"/>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2" name="Google Shape;412;p63"/>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3" name="Google Shape;413;p63"/>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1"/>
        <p:cNvGrpSpPr/>
        <p:nvPr/>
      </p:nvGrpSpPr>
      <p:grpSpPr>
        <a:xfrm>
          <a:off x="0" y="0"/>
          <a:ext cx="0" cy="0"/>
          <a:chOff x="0" y="0"/>
          <a:chExt cx="0" cy="0"/>
        </a:xfrm>
      </p:grpSpPr>
      <p:sp>
        <p:nvSpPr>
          <p:cNvPr id="42" name="Google Shape;42;p7"/>
          <p:cNvSpPr txBox="1">
            <a:spLocks noGrp="1"/>
          </p:cNvSpPr>
          <p:nvPr>
            <p:ph type="title"/>
          </p:nvPr>
        </p:nvSpPr>
        <p:spPr>
          <a:xfrm>
            <a:off x="514350" y="274639"/>
            <a:ext cx="925830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3" name="Google Shape;43;p7"/>
          <p:cNvSpPr txBox="1">
            <a:spLocks noGrp="1"/>
          </p:cNvSpPr>
          <p:nvPr>
            <p:ph type="body" idx="1"/>
          </p:nvPr>
        </p:nvSpPr>
        <p:spPr>
          <a:xfrm>
            <a:off x="514351" y="1535113"/>
            <a:ext cx="4545014" cy="639762"/>
          </a:xfrm>
          <a:prstGeom prst="rect">
            <a:avLst/>
          </a:prstGeom>
          <a:noFill/>
          <a:ln>
            <a:noFill/>
          </a:ln>
        </p:spPr>
        <p:txBody>
          <a:bodyPr spcFirstLastPara="1" wrap="square" lIns="91925" tIns="45950" rIns="91925" bIns="45950" anchor="b" anchorCtr="0">
            <a:noAutofit/>
          </a:bodyPr>
          <a:lstStyle>
            <a:lvl1pPr marL="457200" lvl="0" indent="-228600" algn="l">
              <a:spcBef>
                <a:spcPts val="480"/>
              </a:spcBef>
              <a:spcAft>
                <a:spcPts val="0"/>
              </a:spcAft>
              <a:buClr>
                <a:schemeClr val="lt1"/>
              </a:buClr>
              <a:buSzPts val="2400"/>
              <a:buFont typeface="Times New Roman"/>
              <a:buNone/>
              <a:defRPr sz="2400" b="1"/>
            </a:lvl1pPr>
            <a:lvl2pPr marL="914400" lvl="1" indent="-228600" algn="l">
              <a:spcBef>
                <a:spcPts val="400"/>
              </a:spcBef>
              <a:spcAft>
                <a:spcPts val="0"/>
              </a:spcAft>
              <a:buClr>
                <a:schemeClr val="lt1"/>
              </a:buClr>
              <a:buSzPts val="2000"/>
              <a:buFont typeface="Times New Roman"/>
              <a:buNone/>
              <a:defRPr sz="2000" b="1"/>
            </a:lvl2pPr>
            <a:lvl3pPr marL="1371600" lvl="2" indent="-228600" algn="l">
              <a:spcBef>
                <a:spcPts val="360"/>
              </a:spcBef>
              <a:spcAft>
                <a:spcPts val="0"/>
              </a:spcAft>
              <a:buClr>
                <a:schemeClr val="lt1"/>
              </a:buClr>
              <a:buSzPts val="1800"/>
              <a:buFont typeface="Times New Roman"/>
              <a:buNone/>
              <a:defRPr sz="1800" b="1"/>
            </a:lvl3pPr>
            <a:lvl4pPr marL="1828800" lvl="3" indent="-228600" algn="l">
              <a:spcBef>
                <a:spcPts val="320"/>
              </a:spcBef>
              <a:spcAft>
                <a:spcPts val="0"/>
              </a:spcAft>
              <a:buClr>
                <a:schemeClr val="lt1"/>
              </a:buClr>
              <a:buSzPts val="1600"/>
              <a:buFont typeface="Times New Roman"/>
              <a:buNone/>
              <a:defRPr sz="1600" b="1"/>
            </a:lvl4pPr>
            <a:lvl5pPr marL="2286000" lvl="4" indent="-228600" algn="l">
              <a:spcBef>
                <a:spcPts val="320"/>
              </a:spcBef>
              <a:spcAft>
                <a:spcPts val="0"/>
              </a:spcAft>
              <a:buClr>
                <a:schemeClr val="lt1"/>
              </a:buClr>
              <a:buSzPts val="1600"/>
              <a:buFont typeface="Times New Roman"/>
              <a:buNone/>
              <a:defRPr sz="1600" b="1"/>
            </a:lvl5pPr>
            <a:lvl6pPr marL="2743200" lvl="5" indent="-228600" algn="l">
              <a:spcBef>
                <a:spcPts val="320"/>
              </a:spcBef>
              <a:spcAft>
                <a:spcPts val="0"/>
              </a:spcAft>
              <a:buClr>
                <a:schemeClr val="lt1"/>
              </a:buClr>
              <a:buSzPts val="1600"/>
              <a:buFont typeface="Times New Roman"/>
              <a:buNone/>
              <a:defRPr sz="1600" b="1"/>
            </a:lvl6pPr>
            <a:lvl7pPr marL="3200400" lvl="6" indent="-228600" algn="l">
              <a:spcBef>
                <a:spcPts val="320"/>
              </a:spcBef>
              <a:spcAft>
                <a:spcPts val="0"/>
              </a:spcAft>
              <a:buClr>
                <a:schemeClr val="lt1"/>
              </a:buClr>
              <a:buSzPts val="1600"/>
              <a:buFont typeface="Times New Roman"/>
              <a:buNone/>
              <a:defRPr sz="1600" b="1"/>
            </a:lvl7pPr>
            <a:lvl8pPr marL="3657600" lvl="7" indent="-228600" algn="l">
              <a:spcBef>
                <a:spcPts val="320"/>
              </a:spcBef>
              <a:spcAft>
                <a:spcPts val="0"/>
              </a:spcAft>
              <a:buClr>
                <a:schemeClr val="lt1"/>
              </a:buClr>
              <a:buSzPts val="1600"/>
              <a:buFont typeface="Times New Roman"/>
              <a:buNone/>
              <a:defRPr sz="1600" b="1"/>
            </a:lvl8pPr>
            <a:lvl9pPr marL="4114800" lvl="8" indent="-228600" algn="l">
              <a:spcBef>
                <a:spcPts val="320"/>
              </a:spcBef>
              <a:spcAft>
                <a:spcPts val="0"/>
              </a:spcAft>
              <a:buClr>
                <a:schemeClr val="lt1"/>
              </a:buClr>
              <a:buSzPts val="1600"/>
              <a:buFont typeface="Times New Roman"/>
              <a:buNone/>
              <a:defRPr sz="1600" b="1"/>
            </a:lvl9pPr>
          </a:lstStyle>
          <a:p>
            <a:endParaRPr/>
          </a:p>
        </p:txBody>
      </p:sp>
      <p:sp>
        <p:nvSpPr>
          <p:cNvPr id="44" name="Google Shape;44;p7"/>
          <p:cNvSpPr txBox="1">
            <a:spLocks noGrp="1"/>
          </p:cNvSpPr>
          <p:nvPr>
            <p:ph type="body" idx="2"/>
          </p:nvPr>
        </p:nvSpPr>
        <p:spPr>
          <a:xfrm>
            <a:off x="514351" y="2174875"/>
            <a:ext cx="4545014" cy="3951288"/>
          </a:xfrm>
          <a:prstGeom prst="rect">
            <a:avLst/>
          </a:prstGeom>
          <a:noFill/>
          <a:ln>
            <a:noFill/>
          </a:ln>
        </p:spPr>
        <p:txBody>
          <a:bodyPr spcFirstLastPara="1" wrap="square" lIns="91925" tIns="45950" rIns="91925" bIns="45950" anchor="t" anchorCtr="0">
            <a:noAutofit/>
          </a:bodyPr>
          <a:lstStyle>
            <a:lvl1pPr marL="457200" lvl="0" indent="-381000" algn="l">
              <a:spcBef>
                <a:spcPts val="480"/>
              </a:spcBef>
              <a:spcAft>
                <a:spcPts val="0"/>
              </a:spcAft>
              <a:buClr>
                <a:schemeClr val="lt1"/>
              </a:buClr>
              <a:buSzPts val="2400"/>
              <a:buFont typeface="Times New Roman"/>
              <a:buChar char="•"/>
              <a:defRPr sz="2400"/>
            </a:lvl1pPr>
            <a:lvl2pPr marL="914400" lvl="1" indent="-355600" algn="l">
              <a:spcBef>
                <a:spcPts val="400"/>
              </a:spcBef>
              <a:spcAft>
                <a:spcPts val="0"/>
              </a:spcAft>
              <a:buClr>
                <a:schemeClr val="lt1"/>
              </a:buClr>
              <a:buSzPts val="2000"/>
              <a:buFont typeface="Times New Roman"/>
              <a:buChar char="–"/>
              <a:defRPr sz="2000"/>
            </a:lvl2pPr>
            <a:lvl3pPr marL="1371600" lvl="2" indent="-342900" algn="l">
              <a:spcBef>
                <a:spcPts val="360"/>
              </a:spcBef>
              <a:spcAft>
                <a:spcPts val="0"/>
              </a:spcAft>
              <a:buClr>
                <a:schemeClr val="lt1"/>
              </a:buClr>
              <a:buSzPts val="1800"/>
              <a:buFont typeface="Times New Roman"/>
              <a:buChar char="•"/>
              <a:defRPr sz="1800"/>
            </a:lvl3pPr>
            <a:lvl4pPr marL="1828800" lvl="3" indent="-330200" algn="l">
              <a:spcBef>
                <a:spcPts val="320"/>
              </a:spcBef>
              <a:spcAft>
                <a:spcPts val="0"/>
              </a:spcAft>
              <a:buClr>
                <a:schemeClr val="lt1"/>
              </a:buClr>
              <a:buSzPts val="1600"/>
              <a:buFont typeface="Times New Roman"/>
              <a:buChar char="–"/>
              <a:defRPr sz="1600"/>
            </a:lvl4pPr>
            <a:lvl5pPr marL="2286000" lvl="4" indent="-330200" algn="l">
              <a:spcBef>
                <a:spcPts val="320"/>
              </a:spcBef>
              <a:spcAft>
                <a:spcPts val="0"/>
              </a:spcAft>
              <a:buClr>
                <a:schemeClr val="lt1"/>
              </a:buClr>
              <a:buSzPts val="1600"/>
              <a:buFont typeface="Times New Roman"/>
              <a:buChar char="•"/>
              <a:defRPr sz="1600"/>
            </a:lvl5pPr>
            <a:lvl6pPr marL="2743200" lvl="5" indent="-330200" algn="l">
              <a:spcBef>
                <a:spcPts val="320"/>
              </a:spcBef>
              <a:spcAft>
                <a:spcPts val="0"/>
              </a:spcAft>
              <a:buClr>
                <a:schemeClr val="lt1"/>
              </a:buClr>
              <a:buSzPts val="1600"/>
              <a:buFont typeface="Times New Roman"/>
              <a:buChar char="•"/>
              <a:defRPr sz="1600"/>
            </a:lvl6pPr>
            <a:lvl7pPr marL="3200400" lvl="6" indent="-330200" algn="l">
              <a:spcBef>
                <a:spcPts val="320"/>
              </a:spcBef>
              <a:spcAft>
                <a:spcPts val="0"/>
              </a:spcAft>
              <a:buClr>
                <a:schemeClr val="lt1"/>
              </a:buClr>
              <a:buSzPts val="1600"/>
              <a:buFont typeface="Times New Roman"/>
              <a:buChar char="•"/>
              <a:defRPr sz="1600"/>
            </a:lvl7pPr>
            <a:lvl8pPr marL="3657600" lvl="7" indent="-330200" algn="l">
              <a:spcBef>
                <a:spcPts val="320"/>
              </a:spcBef>
              <a:spcAft>
                <a:spcPts val="0"/>
              </a:spcAft>
              <a:buClr>
                <a:schemeClr val="lt1"/>
              </a:buClr>
              <a:buSzPts val="1600"/>
              <a:buFont typeface="Times New Roman"/>
              <a:buChar char="•"/>
              <a:defRPr sz="1600"/>
            </a:lvl8pPr>
            <a:lvl9pPr marL="4114800" lvl="8" indent="-330200" algn="l">
              <a:spcBef>
                <a:spcPts val="320"/>
              </a:spcBef>
              <a:spcAft>
                <a:spcPts val="0"/>
              </a:spcAft>
              <a:buClr>
                <a:schemeClr val="lt1"/>
              </a:buClr>
              <a:buSzPts val="1600"/>
              <a:buFont typeface="Times New Roman"/>
              <a:buChar char="•"/>
              <a:defRPr sz="1600"/>
            </a:lvl9pPr>
          </a:lstStyle>
          <a:p>
            <a:endParaRPr/>
          </a:p>
        </p:txBody>
      </p:sp>
      <p:sp>
        <p:nvSpPr>
          <p:cNvPr id="45" name="Google Shape;45;p7"/>
          <p:cNvSpPr txBox="1">
            <a:spLocks noGrp="1"/>
          </p:cNvSpPr>
          <p:nvPr>
            <p:ph type="body" idx="3"/>
          </p:nvPr>
        </p:nvSpPr>
        <p:spPr>
          <a:xfrm>
            <a:off x="5226050" y="1535113"/>
            <a:ext cx="4546600" cy="639762"/>
          </a:xfrm>
          <a:prstGeom prst="rect">
            <a:avLst/>
          </a:prstGeom>
          <a:noFill/>
          <a:ln>
            <a:noFill/>
          </a:ln>
        </p:spPr>
        <p:txBody>
          <a:bodyPr spcFirstLastPara="1" wrap="square" lIns="91925" tIns="45950" rIns="91925" bIns="45950" anchor="b" anchorCtr="0">
            <a:noAutofit/>
          </a:bodyPr>
          <a:lstStyle>
            <a:lvl1pPr marL="457200" lvl="0" indent="-228600" algn="l">
              <a:spcBef>
                <a:spcPts val="480"/>
              </a:spcBef>
              <a:spcAft>
                <a:spcPts val="0"/>
              </a:spcAft>
              <a:buClr>
                <a:schemeClr val="lt1"/>
              </a:buClr>
              <a:buSzPts val="2400"/>
              <a:buFont typeface="Times New Roman"/>
              <a:buNone/>
              <a:defRPr sz="2400" b="1"/>
            </a:lvl1pPr>
            <a:lvl2pPr marL="914400" lvl="1" indent="-228600" algn="l">
              <a:spcBef>
                <a:spcPts val="400"/>
              </a:spcBef>
              <a:spcAft>
                <a:spcPts val="0"/>
              </a:spcAft>
              <a:buClr>
                <a:schemeClr val="lt1"/>
              </a:buClr>
              <a:buSzPts val="2000"/>
              <a:buFont typeface="Times New Roman"/>
              <a:buNone/>
              <a:defRPr sz="2000" b="1"/>
            </a:lvl2pPr>
            <a:lvl3pPr marL="1371600" lvl="2" indent="-228600" algn="l">
              <a:spcBef>
                <a:spcPts val="360"/>
              </a:spcBef>
              <a:spcAft>
                <a:spcPts val="0"/>
              </a:spcAft>
              <a:buClr>
                <a:schemeClr val="lt1"/>
              </a:buClr>
              <a:buSzPts val="1800"/>
              <a:buFont typeface="Times New Roman"/>
              <a:buNone/>
              <a:defRPr sz="1800" b="1"/>
            </a:lvl3pPr>
            <a:lvl4pPr marL="1828800" lvl="3" indent="-228600" algn="l">
              <a:spcBef>
                <a:spcPts val="320"/>
              </a:spcBef>
              <a:spcAft>
                <a:spcPts val="0"/>
              </a:spcAft>
              <a:buClr>
                <a:schemeClr val="lt1"/>
              </a:buClr>
              <a:buSzPts val="1600"/>
              <a:buFont typeface="Times New Roman"/>
              <a:buNone/>
              <a:defRPr sz="1600" b="1"/>
            </a:lvl4pPr>
            <a:lvl5pPr marL="2286000" lvl="4" indent="-228600" algn="l">
              <a:spcBef>
                <a:spcPts val="320"/>
              </a:spcBef>
              <a:spcAft>
                <a:spcPts val="0"/>
              </a:spcAft>
              <a:buClr>
                <a:schemeClr val="lt1"/>
              </a:buClr>
              <a:buSzPts val="1600"/>
              <a:buFont typeface="Times New Roman"/>
              <a:buNone/>
              <a:defRPr sz="1600" b="1"/>
            </a:lvl5pPr>
            <a:lvl6pPr marL="2743200" lvl="5" indent="-228600" algn="l">
              <a:spcBef>
                <a:spcPts val="320"/>
              </a:spcBef>
              <a:spcAft>
                <a:spcPts val="0"/>
              </a:spcAft>
              <a:buClr>
                <a:schemeClr val="lt1"/>
              </a:buClr>
              <a:buSzPts val="1600"/>
              <a:buFont typeface="Times New Roman"/>
              <a:buNone/>
              <a:defRPr sz="1600" b="1"/>
            </a:lvl6pPr>
            <a:lvl7pPr marL="3200400" lvl="6" indent="-228600" algn="l">
              <a:spcBef>
                <a:spcPts val="320"/>
              </a:spcBef>
              <a:spcAft>
                <a:spcPts val="0"/>
              </a:spcAft>
              <a:buClr>
                <a:schemeClr val="lt1"/>
              </a:buClr>
              <a:buSzPts val="1600"/>
              <a:buFont typeface="Times New Roman"/>
              <a:buNone/>
              <a:defRPr sz="1600" b="1"/>
            </a:lvl7pPr>
            <a:lvl8pPr marL="3657600" lvl="7" indent="-228600" algn="l">
              <a:spcBef>
                <a:spcPts val="320"/>
              </a:spcBef>
              <a:spcAft>
                <a:spcPts val="0"/>
              </a:spcAft>
              <a:buClr>
                <a:schemeClr val="lt1"/>
              </a:buClr>
              <a:buSzPts val="1600"/>
              <a:buFont typeface="Times New Roman"/>
              <a:buNone/>
              <a:defRPr sz="1600" b="1"/>
            </a:lvl8pPr>
            <a:lvl9pPr marL="4114800" lvl="8" indent="-228600" algn="l">
              <a:spcBef>
                <a:spcPts val="320"/>
              </a:spcBef>
              <a:spcAft>
                <a:spcPts val="0"/>
              </a:spcAft>
              <a:buClr>
                <a:schemeClr val="lt1"/>
              </a:buClr>
              <a:buSzPts val="1600"/>
              <a:buFont typeface="Times New Roman"/>
              <a:buNone/>
              <a:defRPr sz="1600" b="1"/>
            </a:lvl9pPr>
          </a:lstStyle>
          <a:p>
            <a:endParaRPr/>
          </a:p>
        </p:txBody>
      </p:sp>
      <p:sp>
        <p:nvSpPr>
          <p:cNvPr id="46" name="Google Shape;46;p7"/>
          <p:cNvSpPr txBox="1">
            <a:spLocks noGrp="1"/>
          </p:cNvSpPr>
          <p:nvPr>
            <p:ph type="body" idx="4"/>
          </p:nvPr>
        </p:nvSpPr>
        <p:spPr>
          <a:xfrm>
            <a:off x="5226050" y="2174875"/>
            <a:ext cx="4546600" cy="3951288"/>
          </a:xfrm>
          <a:prstGeom prst="rect">
            <a:avLst/>
          </a:prstGeom>
          <a:noFill/>
          <a:ln>
            <a:noFill/>
          </a:ln>
        </p:spPr>
        <p:txBody>
          <a:bodyPr spcFirstLastPara="1" wrap="square" lIns="91925" tIns="45950" rIns="91925" bIns="45950" anchor="t" anchorCtr="0">
            <a:noAutofit/>
          </a:bodyPr>
          <a:lstStyle>
            <a:lvl1pPr marL="457200" lvl="0" indent="-381000" algn="l">
              <a:spcBef>
                <a:spcPts val="480"/>
              </a:spcBef>
              <a:spcAft>
                <a:spcPts val="0"/>
              </a:spcAft>
              <a:buClr>
                <a:schemeClr val="lt1"/>
              </a:buClr>
              <a:buSzPts val="2400"/>
              <a:buFont typeface="Times New Roman"/>
              <a:buChar char="•"/>
              <a:defRPr sz="2400"/>
            </a:lvl1pPr>
            <a:lvl2pPr marL="914400" lvl="1" indent="-355600" algn="l">
              <a:spcBef>
                <a:spcPts val="400"/>
              </a:spcBef>
              <a:spcAft>
                <a:spcPts val="0"/>
              </a:spcAft>
              <a:buClr>
                <a:schemeClr val="lt1"/>
              </a:buClr>
              <a:buSzPts val="2000"/>
              <a:buFont typeface="Times New Roman"/>
              <a:buChar char="–"/>
              <a:defRPr sz="2000"/>
            </a:lvl2pPr>
            <a:lvl3pPr marL="1371600" lvl="2" indent="-342900" algn="l">
              <a:spcBef>
                <a:spcPts val="360"/>
              </a:spcBef>
              <a:spcAft>
                <a:spcPts val="0"/>
              </a:spcAft>
              <a:buClr>
                <a:schemeClr val="lt1"/>
              </a:buClr>
              <a:buSzPts val="1800"/>
              <a:buFont typeface="Times New Roman"/>
              <a:buChar char="•"/>
              <a:defRPr sz="1800"/>
            </a:lvl3pPr>
            <a:lvl4pPr marL="1828800" lvl="3" indent="-330200" algn="l">
              <a:spcBef>
                <a:spcPts val="320"/>
              </a:spcBef>
              <a:spcAft>
                <a:spcPts val="0"/>
              </a:spcAft>
              <a:buClr>
                <a:schemeClr val="lt1"/>
              </a:buClr>
              <a:buSzPts val="1600"/>
              <a:buFont typeface="Times New Roman"/>
              <a:buChar char="–"/>
              <a:defRPr sz="1600"/>
            </a:lvl4pPr>
            <a:lvl5pPr marL="2286000" lvl="4" indent="-330200" algn="l">
              <a:spcBef>
                <a:spcPts val="320"/>
              </a:spcBef>
              <a:spcAft>
                <a:spcPts val="0"/>
              </a:spcAft>
              <a:buClr>
                <a:schemeClr val="lt1"/>
              </a:buClr>
              <a:buSzPts val="1600"/>
              <a:buFont typeface="Times New Roman"/>
              <a:buChar char="•"/>
              <a:defRPr sz="1600"/>
            </a:lvl5pPr>
            <a:lvl6pPr marL="2743200" lvl="5" indent="-330200" algn="l">
              <a:spcBef>
                <a:spcPts val="320"/>
              </a:spcBef>
              <a:spcAft>
                <a:spcPts val="0"/>
              </a:spcAft>
              <a:buClr>
                <a:schemeClr val="lt1"/>
              </a:buClr>
              <a:buSzPts val="1600"/>
              <a:buFont typeface="Times New Roman"/>
              <a:buChar char="•"/>
              <a:defRPr sz="1600"/>
            </a:lvl6pPr>
            <a:lvl7pPr marL="3200400" lvl="6" indent="-330200" algn="l">
              <a:spcBef>
                <a:spcPts val="320"/>
              </a:spcBef>
              <a:spcAft>
                <a:spcPts val="0"/>
              </a:spcAft>
              <a:buClr>
                <a:schemeClr val="lt1"/>
              </a:buClr>
              <a:buSzPts val="1600"/>
              <a:buFont typeface="Times New Roman"/>
              <a:buChar char="•"/>
              <a:defRPr sz="1600"/>
            </a:lvl7pPr>
            <a:lvl8pPr marL="3657600" lvl="7" indent="-330200" algn="l">
              <a:spcBef>
                <a:spcPts val="320"/>
              </a:spcBef>
              <a:spcAft>
                <a:spcPts val="0"/>
              </a:spcAft>
              <a:buClr>
                <a:schemeClr val="lt1"/>
              </a:buClr>
              <a:buSzPts val="1600"/>
              <a:buFont typeface="Times New Roman"/>
              <a:buChar char="•"/>
              <a:defRPr sz="1600"/>
            </a:lvl8pPr>
            <a:lvl9pPr marL="4114800" lvl="8" indent="-330200" algn="l">
              <a:spcBef>
                <a:spcPts val="320"/>
              </a:spcBef>
              <a:spcAft>
                <a:spcPts val="0"/>
              </a:spcAft>
              <a:buClr>
                <a:schemeClr val="lt1"/>
              </a:buClr>
              <a:buSzPts val="1600"/>
              <a:buFont typeface="Times New Roman"/>
              <a:buChar char="•"/>
              <a:defRPr sz="1600"/>
            </a:lvl9pPr>
          </a:lstStyle>
          <a:p>
            <a:endParaRPr/>
          </a:p>
        </p:txBody>
      </p:sp>
      <p:sp>
        <p:nvSpPr>
          <p:cNvPr id="47" name="Google Shape;47;p7"/>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7"/>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2 Content and Text" type="twoObjAndTx">
  <p:cSld name="TWO_OBJECTS_AND_TEXT">
    <p:spTree>
      <p:nvGrpSpPr>
        <p:cNvPr id="1" name="Shape 414"/>
        <p:cNvGrpSpPr/>
        <p:nvPr/>
      </p:nvGrpSpPr>
      <p:grpSpPr>
        <a:xfrm>
          <a:off x="0" y="0"/>
          <a:ext cx="0" cy="0"/>
          <a:chOff x="0" y="0"/>
          <a:chExt cx="0" cy="0"/>
        </a:xfrm>
      </p:grpSpPr>
      <p:sp>
        <p:nvSpPr>
          <p:cNvPr id="415" name="Google Shape;415;p64"/>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16" name="Google Shape;416;p64"/>
          <p:cNvSpPr txBox="1">
            <a:spLocks noGrp="1"/>
          </p:cNvSpPr>
          <p:nvPr>
            <p:ph type="body" idx="1"/>
          </p:nvPr>
        </p:nvSpPr>
        <p:spPr>
          <a:xfrm>
            <a:off x="762080" y="1981201"/>
            <a:ext cx="4295775" cy="19812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417" name="Google Shape;417;p64"/>
          <p:cNvSpPr txBox="1">
            <a:spLocks noGrp="1"/>
          </p:cNvSpPr>
          <p:nvPr>
            <p:ph type="body" idx="2"/>
          </p:nvPr>
        </p:nvSpPr>
        <p:spPr>
          <a:xfrm>
            <a:off x="762080" y="4114800"/>
            <a:ext cx="4295775" cy="19812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418" name="Google Shape;418;p64"/>
          <p:cNvSpPr txBox="1">
            <a:spLocks noGrp="1"/>
          </p:cNvSpPr>
          <p:nvPr>
            <p:ph type="body" idx="3"/>
          </p:nvPr>
        </p:nvSpPr>
        <p:spPr>
          <a:xfrm>
            <a:off x="5210242" y="1981200"/>
            <a:ext cx="4295775" cy="41148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419" name="Google Shape;419;p64"/>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0" name="Google Shape;420;p64"/>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1" name="Google Shape;421;p64"/>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28"/>
        <p:cNvGrpSpPr/>
        <p:nvPr/>
      </p:nvGrpSpPr>
      <p:grpSpPr>
        <a:xfrm>
          <a:off x="0" y="0"/>
          <a:ext cx="0" cy="0"/>
          <a:chOff x="0" y="0"/>
          <a:chExt cx="0" cy="0"/>
        </a:xfrm>
      </p:grpSpPr>
      <p:sp>
        <p:nvSpPr>
          <p:cNvPr id="429" name="Google Shape;429;p66"/>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30" name="Google Shape;430;p66"/>
          <p:cNvSpPr txBox="1">
            <a:spLocks noGrp="1"/>
          </p:cNvSpPr>
          <p:nvPr>
            <p:ph type="body" idx="1"/>
          </p:nvPr>
        </p:nvSpPr>
        <p:spPr>
          <a:xfrm>
            <a:off x="762000" y="1981200"/>
            <a:ext cx="8743950" cy="41148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431" name="Google Shape;431;p66"/>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2" name="Google Shape;432;p66"/>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3" name="Google Shape;433;p66"/>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34"/>
        <p:cNvGrpSpPr/>
        <p:nvPr/>
      </p:nvGrpSpPr>
      <p:grpSpPr>
        <a:xfrm>
          <a:off x="0" y="0"/>
          <a:ext cx="0" cy="0"/>
          <a:chOff x="0" y="0"/>
          <a:chExt cx="0" cy="0"/>
        </a:xfrm>
      </p:grpSpPr>
      <p:sp>
        <p:nvSpPr>
          <p:cNvPr id="435" name="Google Shape;435;p67"/>
          <p:cNvSpPr txBox="1">
            <a:spLocks noGrp="1"/>
          </p:cNvSpPr>
          <p:nvPr>
            <p:ph type="ctrTitle"/>
          </p:nvPr>
        </p:nvSpPr>
        <p:spPr>
          <a:xfrm>
            <a:off x="771527" y="2130551"/>
            <a:ext cx="8743950" cy="1470025"/>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36" name="Google Shape;436;p67"/>
          <p:cNvSpPr txBox="1">
            <a:spLocks noGrp="1"/>
          </p:cNvSpPr>
          <p:nvPr>
            <p:ph type="subTitle" idx="1"/>
          </p:nvPr>
        </p:nvSpPr>
        <p:spPr>
          <a:xfrm>
            <a:off x="1543050" y="3886200"/>
            <a:ext cx="7200900" cy="1752600"/>
          </a:xfrm>
          <a:prstGeom prst="rect">
            <a:avLst/>
          </a:prstGeom>
          <a:noFill/>
          <a:ln>
            <a:noFill/>
          </a:ln>
        </p:spPr>
        <p:txBody>
          <a:bodyPr spcFirstLastPara="1" wrap="square" lIns="91925" tIns="45950" rIns="91925" bIns="45950" anchor="t" anchorCtr="0">
            <a:noAutofit/>
          </a:bodyPr>
          <a:lstStyle>
            <a:lvl1pPr lvl="0" algn="ctr">
              <a:spcBef>
                <a:spcPts val="880"/>
              </a:spcBef>
              <a:spcAft>
                <a:spcPts val="0"/>
              </a:spcAft>
              <a:buClr>
                <a:schemeClr val="lt1"/>
              </a:buClr>
              <a:buSzPts val="4400"/>
              <a:buFont typeface="Times New Roman"/>
              <a:buNone/>
              <a:defRPr/>
            </a:lvl1pPr>
            <a:lvl2pPr lvl="1" algn="ctr">
              <a:spcBef>
                <a:spcPts val="720"/>
              </a:spcBef>
              <a:spcAft>
                <a:spcPts val="0"/>
              </a:spcAft>
              <a:buClr>
                <a:schemeClr val="lt1"/>
              </a:buClr>
              <a:buSzPts val="3600"/>
              <a:buFont typeface="Times New Roman"/>
              <a:buNone/>
              <a:defRPr/>
            </a:lvl2pPr>
            <a:lvl3pPr lvl="2" algn="ctr">
              <a:spcBef>
                <a:spcPts val="480"/>
              </a:spcBef>
              <a:spcAft>
                <a:spcPts val="0"/>
              </a:spcAft>
              <a:buClr>
                <a:schemeClr val="lt1"/>
              </a:buClr>
              <a:buSzPts val="2400"/>
              <a:buFont typeface="Times New Roman"/>
              <a:buNone/>
              <a:defRPr/>
            </a:lvl3pPr>
            <a:lvl4pPr lvl="3" algn="ctr">
              <a:spcBef>
                <a:spcPts val="400"/>
              </a:spcBef>
              <a:spcAft>
                <a:spcPts val="0"/>
              </a:spcAft>
              <a:buClr>
                <a:schemeClr val="lt1"/>
              </a:buClr>
              <a:buSzPts val="2000"/>
              <a:buFont typeface="Times New Roman"/>
              <a:buNone/>
              <a:defRPr/>
            </a:lvl4pPr>
            <a:lvl5pPr lvl="4" algn="ctr">
              <a:spcBef>
                <a:spcPts val="400"/>
              </a:spcBef>
              <a:spcAft>
                <a:spcPts val="0"/>
              </a:spcAft>
              <a:buClr>
                <a:schemeClr val="lt1"/>
              </a:buClr>
              <a:buSzPts val="2000"/>
              <a:buFont typeface="Times New Roman"/>
              <a:buNone/>
              <a:defRPr/>
            </a:lvl5pPr>
            <a:lvl6pPr lvl="5" algn="ctr">
              <a:spcBef>
                <a:spcPts val="400"/>
              </a:spcBef>
              <a:spcAft>
                <a:spcPts val="0"/>
              </a:spcAft>
              <a:buClr>
                <a:schemeClr val="lt1"/>
              </a:buClr>
              <a:buSzPts val="2000"/>
              <a:buFont typeface="Times New Roman"/>
              <a:buNone/>
              <a:defRPr/>
            </a:lvl6pPr>
            <a:lvl7pPr lvl="6" algn="ctr">
              <a:spcBef>
                <a:spcPts val="400"/>
              </a:spcBef>
              <a:spcAft>
                <a:spcPts val="0"/>
              </a:spcAft>
              <a:buClr>
                <a:schemeClr val="lt1"/>
              </a:buClr>
              <a:buSzPts val="2000"/>
              <a:buFont typeface="Times New Roman"/>
              <a:buNone/>
              <a:defRPr/>
            </a:lvl7pPr>
            <a:lvl8pPr lvl="7" algn="ctr">
              <a:spcBef>
                <a:spcPts val="400"/>
              </a:spcBef>
              <a:spcAft>
                <a:spcPts val="0"/>
              </a:spcAft>
              <a:buClr>
                <a:schemeClr val="lt1"/>
              </a:buClr>
              <a:buSzPts val="2000"/>
              <a:buFont typeface="Times New Roman"/>
              <a:buNone/>
              <a:defRPr/>
            </a:lvl8pPr>
            <a:lvl9pPr lvl="8" algn="ctr">
              <a:spcBef>
                <a:spcPts val="400"/>
              </a:spcBef>
              <a:spcAft>
                <a:spcPts val="0"/>
              </a:spcAft>
              <a:buClr>
                <a:schemeClr val="lt1"/>
              </a:buClr>
              <a:buSzPts val="2000"/>
              <a:buFont typeface="Times New Roman"/>
              <a:buNone/>
              <a:defRPr/>
            </a:lvl9pPr>
          </a:lstStyle>
          <a:p>
            <a:endParaRPr/>
          </a:p>
        </p:txBody>
      </p:sp>
      <p:sp>
        <p:nvSpPr>
          <p:cNvPr id="437" name="Google Shape;437;p67"/>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8" name="Google Shape;438;p67"/>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9" name="Google Shape;439;p67"/>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40"/>
        <p:cNvGrpSpPr/>
        <p:nvPr/>
      </p:nvGrpSpPr>
      <p:grpSpPr>
        <a:xfrm>
          <a:off x="0" y="0"/>
          <a:ext cx="0" cy="0"/>
          <a:chOff x="0" y="0"/>
          <a:chExt cx="0" cy="0"/>
        </a:xfrm>
      </p:grpSpPr>
      <p:sp>
        <p:nvSpPr>
          <p:cNvPr id="441" name="Google Shape;441;p68"/>
          <p:cNvSpPr txBox="1">
            <a:spLocks noGrp="1"/>
          </p:cNvSpPr>
          <p:nvPr>
            <p:ph type="title"/>
          </p:nvPr>
        </p:nvSpPr>
        <p:spPr>
          <a:xfrm>
            <a:off x="812800" y="4407026"/>
            <a:ext cx="8743950" cy="1362075"/>
          </a:xfrm>
          <a:prstGeom prst="rect">
            <a:avLst/>
          </a:prstGeom>
          <a:noFill/>
          <a:ln>
            <a:noFill/>
          </a:ln>
        </p:spPr>
        <p:txBody>
          <a:bodyPr spcFirstLastPara="1" wrap="square" lIns="91925" tIns="45950" rIns="91925" bIns="4595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42" name="Google Shape;442;p68"/>
          <p:cNvSpPr txBox="1">
            <a:spLocks noGrp="1"/>
          </p:cNvSpPr>
          <p:nvPr>
            <p:ph type="body" idx="1"/>
          </p:nvPr>
        </p:nvSpPr>
        <p:spPr>
          <a:xfrm>
            <a:off x="812800" y="2906713"/>
            <a:ext cx="8743950" cy="1500187"/>
          </a:xfrm>
          <a:prstGeom prst="rect">
            <a:avLst/>
          </a:prstGeom>
          <a:noFill/>
          <a:ln>
            <a:noFill/>
          </a:ln>
        </p:spPr>
        <p:txBody>
          <a:bodyPr spcFirstLastPara="1" wrap="square" lIns="91925" tIns="45950" rIns="91925" bIns="45950" anchor="b" anchorCtr="0">
            <a:noAutofit/>
          </a:bodyPr>
          <a:lstStyle>
            <a:lvl1pPr marL="457200" lvl="0" indent="-228600" algn="l">
              <a:spcBef>
                <a:spcPts val="400"/>
              </a:spcBef>
              <a:spcAft>
                <a:spcPts val="0"/>
              </a:spcAft>
              <a:buClr>
                <a:schemeClr val="lt1"/>
              </a:buClr>
              <a:buSzPts val="2000"/>
              <a:buFont typeface="Times New Roman"/>
              <a:buNone/>
              <a:defRPr sz="2000"/>
            </a:lvl1pPr>
            <a:lvl2pPr marL="914400" lvl="1" indent="-228600" algn="l">
              <a:spcBef>
                <a:spcPts val="360"/>
              </a:spcBef>
              <a:spcAft>
                <a:spcPts val="0"/>
              </a:spcAft>
              <a:buClr>
                <a:schemeClr val="lt1"/>
              </a:buClr>
              <a:buSzPts val="1800"/>
              <a:buFont typeface="Times New Roman"/>
              <a:buNone/>
              <a:defRPr sz="1800"/>
            </a:lvl2pPr>
            <a:lvl3pPr marL="1371600" lvl="2" indent="-228600" algn="l">
              <a:spcBef>
                <a:spcPts val="320"/>
              </a:spcBef>
              <a:spcAft>
                <a:spcPts val="0"/>
              </a:spcAft>
              <a:buClr>
                <a:schemeClr val="lt1"/>
              </a:buClr>
              <a:buSzPts val="1600"/>
              <a:buFont typeface="Times New Roman"/>
              <a:buNone/>
              <a:defRPr sz="1600"/>
            </a:lvl3pPr>
            <a:lvl4pPr marL="1828800" lvl="3" indent="-228600" algn="l">
              <a:spcBef>
                <a:spcPts val="280"/>
              </a:spcBef>
              <a:spcAft>
                <a:spcPts val="0"/>
              </a:spcAft>
              <a:buClr>
                <a:schemeClr val="lt1"/>
              </a:buClr>
              <a:buSzPts val="1400"/>
              <a:buFont typeface="Times New Roman"/>
              <a:buNone/>
              <a:defRPr sz="1400"/>
            </a:lvl4pPr>
            <a:lvl5pPr marL="2286000" lvl="4" indent="-228600" algn="l">
              <a:spcBef>
                <a:spcPts val="280"/>
              </a:spcBef>
              <a:spcAft>
                <a:spcPts val="0"/>
              </a:spcAft>
              <a:buClr>
                <a:schemeClr val="lt1"/>
              </a:buClr>
              <a:buSzPts val="1400"/>
              <a:buFont typeface="Times New Roman"/>
              <a:buNone/>
              <a:defRPr sz="1400"/>
            </a:lvl5pPr>
            <a:lvl6pPr marL="2743200" lvl="5" indent="-228600" algn="l">
              <a:spcBef>
                <a:spcPts val="280"/>
              </a:spcBef>
              <a:spcAft>
                <a:spcPts val="0"/>
              </a:spcAft>
              <a:buClr>
                <a:schemeClr val="lt1"/>
              </a:buClr>
              <a:buSzPts val="1400"/>
              <a:buFont typeface="Times New Roman"/>
              <a:buNone/>
              <a:defRPr sz="1400"/>
            </a:lvl6pPr>
            <a:lvl7pPr marL="3200400" lvl="6" indent="-228600" algn="l">
              <a:spcBef>
                <a:spcPts val="280"/>
              </a:spcBef>
              <a:spcAft>
                <a:spcPts val="0"/>
              </a:spcAft>
              <a:buClr>
                <a:schemeClr val="lt1"/>
              </a:buClr>
              <a:buSzPts val="1400"/>
              <a:buFont typeface="Times New Roman"/>
              <a:buNone/>
              <a:defRPr sz="1400"/>
            </a:lvl7pPr>
            <a:lvl8pPr marL="3657600" lvl="7" indent="-228600" algn="l">
              <a:spcBef>
                <a:spcPts val="280"/>
              </a:spcBef>
              <a:spcAft>
                <a:spcPts val="0"/>
              </a:spcAft>
              <a:buClr>
                <a:schemeClr val="lt1"/>
              </a:buClr>
              <a:buSzPts val="1400"/>
              <a:buFont typeface="Times New Roman"/>
              <a:buNone/>
              <a:defRPr sz="1400"/>
            </a:lvl8pPr>
            <a:lvl9pPr marL="4114800" lvl="8" indent="-228600" algn="l">
              <a:spcBef>
                <a:spcPts val="280"/>
              </a:spcBef>
              <a:spcAft>
                <a:spcPts val="0"/>
              </a:spcAft>
              <a:buClr>
                <a:schemeClr val="lt1"/>
              </a:buClr>
              <a:buSzPts val="1400"/>
              <a:buFont typeface="Times New Roman"/>
              <a:buNone/>
              <a:defRPr sz="1400"/>
            </a:lvl9pPr>
          </a:lstStyle>
          <a:p>
            <a:endParaRPr/>
          </a:p>
        </p:txBody>
      </p:sp>
      <p:sp>
        <p:nvSpPr>
          <p:cNvPr id="443" name="Google Shape;443;p68"/>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4" name="Google Shape;444;p68"/>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5" name="Google Shape;445;p68"/>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46"/>
        <p:cNvGrpSpPr/>
        <p:nvPr/>
      </p:nvGrpSpPr>
      <p:grpSpPr>
        <a:xfrm>
          <a:off x="0" y="0"/>
          <a:ext cx="0" cy="0"/>
          <a:chOff x="0" y="0"/>
          <a:chExt cx="0" cy="0"/>
        </a:xfrm>
      </p:grpSpPr>
      <p:sp>
        <p:nvSpPr>
          <p:cNvPr id="447" name="Google Shape;447;p69"/>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48" name="Google Shape;448;p69"/>
          <p:cNvSpPr txBox="1">
            <a:spLocks noGrp="1"/>
          </p:cNvSpPr>
          <p:nvPr>
            <p:ph type="body" idx="1"/>
          </p:nvPr>
        </p:nvSpPr>
        <p:spPr>
          <a:xfrm>
            <a:off x="762080" y="1981200"/>
            <a:ext cx="4295775" cy="4114800"/>
          </a:xfrm>
          <a:prstGeom prst="rect">
            <a:avLst/>
          </a:prstGeom>
          <a:noFill/>
          <a:ln>
            <a:noFill/>
          </a:ln>
        </p:spPr>
        <p:txBody>
          <a:bodyPr spcFirstLastPara="1" wrap="square" lIns="91925" tIns="45950" rIns="91925" bIns="45950" anchor="t" anchorCtr="0">
            <a:noAutofit/>
          </a:bodyPr>
          <a:lstStyle>
            <a:lvl1pPr marL="457200" lvl="0" indent="-406400" algn="l">
              <a:spcBef>
                <a:spcPts val="560"/>
              </a:spcBef>
              <a:spcAft>
                <a:spcPts val="0"/>
              </a:spcAft>
              <a:buClr>
                <a:schemeClr val="lt1"/>
              </a:buClr>
              <a:buSzPts val="2800"/>
              <a:buFont typeface="Times New Roman"/>
              <a:buChar char="•"/>
              <a:defRPr sz="2800"/>
            </a:lvl1pPr>
            <a:lvl2pPr marL="914400" lvl="1" indent="-381000" algn="l">
              <a:spcBef>
                <a:spcPts val="480"/>
              </a:spcBef>
              <a:spcAft>
                <a:spcPts val="0"/>
              </a:spcAft>
              <a:buClr>
                <a:schemeClr val="lt1"/>
              </a:buClr>
              <a:buSzPts val="2400"/>
              <a:buFont typeface="Times New Roman"/>
              <a:buChar char="–"/>
              <a:defRPr sz="2400"/>
            </a:lvl2pPr>
            <a:lvl3pPr marL="1371600" lvl="2" indent="-355600" algn="l">
              <a:spcBef>
                <a:spcPts val="400"/>
              </a:spcBef>
              <a:spcAft>
                <a:spcPts val="0"/>
              </a:spcAft>
              <a:buClr>
                <a:schemeClr val="lt1"/>
              </a:buClr>
              <a:buSzPts val="2000"/>
              <a:buFont typeface="Times New Roman"/>
              <a:buChar char="•"/>
              <a:defRPr sz="2000"/>
            </a:lvl3pPr>
            <a:lvl4pPr marL="1828800" lvl="3" indent="-342900" algn="l">
              <a:spcBef>
                <a:spcPts val="360"/>
              </a:spcBef>
              <a:spcAft>
                <a:spcPts val="0"/>
              </a:spcAft>
              <a:buClr>
                <a:schemeClr val="lt1"/>
              </a:buClr>
              <a:buSzPts val="1800"/>
              <a:buFont typeface="Times New Roman"/>
              <a:buChar char="–"/>
              <a:defRPr sz="1800"/>
            </a:lvl4pPr>
            <a:lvl5pPr marL="2286000" lvl="4" indent="-342900" algn="l">
              <a:spcBef>
                <a:spcPts val="360"/>
              </a:spcBef>
              <a:spcAft>
                <a:spcPts val="0"/>
              </a:spcAft>
              <a:buClr>
                <a:schemeClr val="lt1"/>
              </a:buClr>
              <a:buSzPts val="1800"/>
              <a:buFont typeface="Times New Roman"/>
              <a:buChar char="•"/>
              <a:defRPr sz="1800"/>
            </a:lvl5pPr>
            <a:lvl6pPr marL="2743200" lvl="5" indent="-342900" algn="l">
              <a:spcBef>
                <a:spcPts val="360"/>
              </a:spcBef>
              <a:spcAft>
                <a:spcPts val="0"/>
              </a:spcAft>
              <a:buClr>
                <a:schemeClr val="lt1"/>
              </a:buClr>
              <a:buSzPts val="1800"/>
              <a:buFont typeface="Times New Roman"/>
              <a:buChar char="•"/>
              <a:defRPr sz="1800"/>
            </a:lvl6pPr>
            <a:lvl7pPr marL="3200400" lvl="6" indent="-342900" algn="l">
              <a:spcBef>
                <a:spcPts val="360"/>
              </a:spcBef>
              <a:spcAft>
                <a:spcPts val="0"/>
              </a:spcAft>
              <a:buClr>
                <a:schemeClr val="lt1"/>
              </a:buClr>
              <a:buSzPts val="1800"/>
              <a:buFont typeface="Times New Roman"/>
              <a:buChar char="•"/>
              <a:defRPr sz="1800"/>
            </a:lvl7pPr>
            <a:lvl8pPr marL="3657600" lvl="7" indent="-342900" algn="l">
              <a:spcBef>
                <a:spcPts val="360"/>
              </a:spcBef>
              <a:spcAft>
                <a:spcPts val="0"/>
              </a:spcAft>
              <a:buClr>
                <a:schemeClr val="lt1"/>
              </a:buClr>
              <a:buSzPts val="1800"/>
              <a:buFont typeface="Times New Roman"/>
              <a:buChar char="•"/>
              <a:defRPr sz="1800"/>
            </a:lvl8pPr>
            <a:lvl9pPr marL="4114800" lvl="8" indent="-342900" algn="l">
              <a:spcBef>
                <a:spcPts val="360"/>
              </a:spcBef>
              <a:spcAft>
                <a:spcPts val="0"/>
              </a:spcAft>
              <a:buClr>
                <a:schemeClr val="lt1"/>
              </a:buClr>
              <a:buSzPts val="1800"/>
              <a:buFont typeface="Times New Roman"/>
              <a:buChar char="•"/>
              <a:defRPr sz="1800"/>
            </a:lvl9pPr>
          </a:lstStyle>
          <a:p>
            <a:endParaRPr/>
          </a:p>
        </p:txBody>
      </p:sp>
      <p:sp>
        <p:nvSpPr>
          <p:cNvPr id="449" name="Google Shape;449;p69"/>
          <p:cNvSpPr txBox="1">
            <a:spLocks noGrp="1"/>
          </p:cNvSpPr>
          <p:nvPr>
            <p:ph type="body" idx="2"/>
          </p:nvPr>
        </p:nvSpPr>
        <p:spPr>
          <a:xfrm>
            <a:off x="5210242" y="1981200"/>
            <a:ext cx="4295775" cy="4114800"/>
          </a:xfrm>
          <a:prstGeom prst="rect">
            <a:avLst/>
          </a:prstGeom>
          <a:noFill/>
          <a:ln>
            <a:noFill/>
          </a:ln>
        </p:spPr>
        <p:txBody>
          <a:bodyPr spcFirstLastPara="1" wrap="square" lIns="91925" tIns="45950" rIns="91925" bIns="45950" anchor="t" anchorCtr="0">
            <a:noAutofit/>
          </a:bodyPr>
          <a:lstStyle>
            <a:lvl1pPr marL="457200" lvl="0" indent="-406400" algn="l">
              <a:spcBef>
                <a:spcPts val="560"/>
              </a:spcBef>
              <a:spcAft>
                <a:spcPts val="0"/>
              </a:spcAft>
              <a:buClr>
                <a:schemeClr val="lt1"/>
              </a:buClr>
              <a:buSzPts val="2800"/>
              <a:buFont typeface="Times New Roman"/>
              <a:buChar char="•"/>
              <a:defRPr sz="2800"/>
            </a:lvl1pPr>
            <a:lvl2pPr marL="914400" lvl="1" indent="-381000" algn="l">
              <a:spcBef>
                <a:spcPts val="480"/>
              </a:spcBef>
              <a:spcAft>
                <a:spcPts val="0"/>
              </a:spcAft>
              <a:buClr>
                <a:schemeClr val="lt1"/>
              </a:buClr>
              <a:buSzPts val="2400"/>
              <a:buFont typeface="Times New Roman"/>
              <a:buChar char="–"/>
              <a:defRPr sz="2400"/>
            </a:lvl2pPr>
            <a:lvl3pPr marL="1371600" lvl="2" indent="-355600" algn="l">
              <a:spcBef>
                <a:spcPts val="400"/>
              </a:spcBef>
              <a:spcAft>
                <a:spcPts val="0"/>
              </a:spcAft>
              <a:buClr>
                <a:schemeClr val="lt1"/>
              </a:buClr>
              <a:buSzPts val="2000"/>
              <a:buFont typeface="Times New Roman"/>
              <a:buChar char="•"/>
              <a:defRPr sz="2000"/>
            </a:lvl3pPr>
            <a:lvl4pPr marL="1828800" lvl="3" indent="-342900" algn="l">
              <a:spcBef>
                <a:spcPts val="360"/>
              </a:spcBef>
              <a:spcAft>
                <a:spcPts val="0"/>
              </a:spcAft>
              <a:buClr>
                <a:schemeClr val="lt1"/>
              </a:buClr>
              <a:buSzPts val="1800"/>
              <a:buFont typeface="Times New Roman"/>
              <a:buChar char="–"/>
              <a:defRPr sz="1800"/>
            </a:lvl4pPr>
            <a:lvl5pPr marL="2286000" lvl="4" indent="-342900" algn="l">
              <a:spcBef>
                <a:spcPts val="360"/>
              </a:spcBef>
              <a:spcAft>
                <a:spcPts val="0"/>
              </a:spcAft>
              <a:buClr>
                <a:schemeClr val="lt1"/>
              </a:buClr>
              <a:buSzPts val="1800"/>
              <a:buFont typeface="Times New Roman"/>
              <a:buChar char="•"/>
              <a:defRPr sz="1800"/>
            </a:lvl5pPr>
            <a:lvl6pPr marL="2743200" lvl="5" indent="-342900" algn="l">
              <a:spcBef>
                <a:spcPts val="360"/>
              </a:spcBef>
              <a:spcAft>
                <a:spcPts val="0"/>
              </a:spcAft>
              <a:buClr>
                <a:schemeClr val="lt1"/>
              </a:buClr>
              <a:buSzPts val="1800"/>
              <a:buFont typeface="Times New Roman"/>
              <a:buChar char="•"/>
              <a:defRPr sz="1800"/>
            </a:lvl6pPr>
            <a:lvl7pPr marL="3200400" lvl="6" indent="-342900" algn="l">
              <a:spcBef>
                <a:spcPts val="360"/>
              </a:spcBef>
              <a:spcAft>
                <a:spcPts val="0"/>
              </a:spcAft>
              <a:buClr>
                <a:schemeClr val="lt1"/>
              </a:buClr>
              <a:buSzPts val="1800"/>
              <a:buFont typeface="Times New Roman"/>
              <a:buChar char="•"/>
              <a:defRPr sz="1800"/>
            </a:lvl7pPr>
            <a:lvl8pPr marL="3657600" lvl="7" indent="-342900" algn="l">
              <a:spcBef>
                <a:spcPts val="360"/>
              </a:spcBef>
              <a:spcAft>
                <a:spcPts val="0"/>
              </a:spcAft>
              <a:buClr>
                <a:schemeClr val="lt1"/>
              </a:buClr>
              <a:buSzPts val="1800"/>
              <a:buFont typeface="Times New Roman"/>
              <a:buChar char="•"/>
              <a:defRPr sz="1800"/>
            </a:lvl8pPr>
            <a:lvl9pPr marL="4114800" lvl="8" indent="-342900" algn="l">
              <a:spcBef>
                <a:spcPts val="360"/>
              </a:spcBef>
              <a:spcAft>
                <a:spcPts val="0"/>
              </a:spcAft>
              <a:buClr>
                <a:schemeClr val="lt1"/>
              </a:buClr>
              <a:buSzPts val="1800"/>
              <a:buFont typeface="Times New Roman"/>
              <a:buChar char="•"/>
              <a:defRPr sz="1800"/>
            </a:lvl9pPr>
          </a:lstStyle>
          <a:p>
            <a:endParaRPr/>
          </a:p>
        </p:txBody>
      </p:sp>
      <p:sp>
        <p:nvSpPr>
          <p:cNvPr id="450" name="Google Shape;450;p69"/>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1" name="Google Shape;451;p69"/>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2" name="Google Shape;452;p69"/>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53"/>
        <p:cNvGrpSpPr/>
        <p:nvPr/>
      </p:nvGrpSpPr>
      <p:grpSpPr>
        <a:xfrm>
          <a:off x="0" y="0"/>
          <a:ext cx="0" cy="0"/>
          <a:chOff x="0" y="0"/>
          <a:chExt cx="0" cy="0"/>
        </a:xfrm>
      </p:grpSpPr>
      <p:sp>
        <p:nvSpPr>
          <p:cNvPr id="454" name="Google Shape;454;p70"/>
          <p:cNvSpPr txBox="1">
            <a:spLocks noGrp="1"/>
          </p:cNvSpPr>
          <p:nvPr>
            <p:ph type="title"/>
          </p:nvPr>
        </p:nvSpPr>
        <p:spPr>
          <a:xfrm>
            <a:off x="514350" y="274639"/>
            <a:ext cx="925830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55" name="Google Shape;455;p70"/>
          <p:cNvSpPr txBox="1">
            <a:spLocks noGrp="1"/>
          </p:cNvSpPr>
          <p:nvPr>
            <p:ph type="body" idx="1"/>
          </p:nvPr>
        </p:nvSpPr>
        <p:spPr>
          <a:xfrm>
            <a:off x="514351" y="1535113"/>
            <a:ext cx="4545014" cy="639762"/>
          </a:xfrm>
          <a:prstGeom prst="rect">
            <a:avLst/>
          </a:prstGeom>
          <a:noFill/>
          <a:ln>
            <a:noFill/>
          </a:ln>
        </p:spPr>
        <p:txBody>
          <a:bodyPr spcFirstLastPara="1" wrap="square" lIns="91925" tIns="45950" rIns="91925" bIns="45950" anchor="b" anchorCtr="0">
            <a:noAutofit/>
          </a:bodyPr>
          <a:lstStyle>
            <a:lvl1pPr marL="457200" lvl="0" indent="-228600" algn="l">
              <a:spcBef>
                <a:spcPts val="480"/>
              </a:spcBef>
              <a:spcAft>
                <a:spcPts val="0"/>
              </a:spcAft>
              <a:buClr>
                <a:schemeClr val="lt1"/>
              </a:buClr>
              <a:buSzPts val="2400"/>
              <a:buFont typeface="Times New Roman"/>
              <a:buNone/>
              <a:defRPr sz="2400" b="1"/>
            </a:lvl1pPr>
            <a:lvl2pPr marL="914400" lvl="1" indent="-228600" algn="l">
              <a:spcBef>
                <a:spcPts val="400"/>
              </a:spcBef>
              <a:spcAft>
                <a:spcPts val="0"/>
              </a:spcAft>
              <a:buClr>
                <a:schemeClr val="lt1"/>
              </a:buClr>
              <a:buSzPts val="2000"/>
              <a:buFont typeface="Times New Roman"/>
              <a:buNone/>
              <a:defRPr sz="2000" b="1"/>
            </a:lvl2pPr>
            <a:lvl3pPr marL="1371600" lvl="2" indent="-228600" algn="l">
              <a:spcBef>
                <a:spcPts val="360"/>
              </a:spcBef>
              <a:spcAft>
                <a:spcPts val="0"/>
              </a:spcAft>
              <a:buClr>
                <a:schemeClr val="lt1"/>
              </a:buClr>
              <a:buSzPts val="1800"/>
              <a:buFont typeface="Times New Roman"/>
              <a:buNone/>
              <a:defRPr sz="1800" b="1"/>
            </a:lvl3pPr>
            <a:lvl4pPr marL="1828800" lvl="3" indent="-228600" algn="l">
              <a:spcBef>
                <a:spcPts val="320"/>
              </a:spcBef>
              <a:spcAft>
                <a:spcPts val="0"/>
              </a:spcAft>
              <a:buClr>
                <a:schemeClr val="lt1"/>
              </a:buClr>
              <a:buSzPts val="1600"/>
              <a:buFont typeface="Times New Roman"/>
              <a:buNone/>
              <a:defRPr sz="1600" b="1"/>
            </a:lvl4pPr>
            <a:lvl5pPr marL="2286000" lvl="4" indent="-228600" algn="l">
              <a:spcBef>
                <a:spcPts val="320"/>
              </a:spcBef>
              <a:spcAft>
                <a:spcPts val="0"/>
              </a:spcAft>
              <a:buClr>
                <a:schemeClr val="lt1"/>
              </a:buClr>
              <a:buSzPts val="1600"/>
              <a:buFont typeface="Times New Roman"/>
              <a:buNone/>
              <a:defRPr sz="1600" b="1"/>
            </a:lvl5pPr>
            <a:lvl6pPr marL="2743200" lvl="5" indent="-228600" algn="l">
              <a:spcBef>
                <a:spcPts val="320"/>
              </a:spcBef>
              <a:spcAft>
                <a:spcPts val="0"/>
              </a:spcAft>
              <a:buClr>
                <a:schemeClr val="lt1"/>
              </a:buClr>
              <a:buSzPts val="1600"/>
              <a:buFont typeface="Times New Roman"/>
              <a:buNone/>
              <a:defRPr sz="1600" b="1"/>
            </a:lvl6pPr>
            <a:lvl7pPr marL="3200400" lvl="6" indent="-228600" algn="l">
              <a:spcBef>
                <a:spcPts val="320"/>
              </a:spcBef>
              <a:spcAft>
                <a:spcPts val="0"/>
              </a:spcAft>
              <a:buClr>
                <a:schemeClr val="lt1"/>
              </a:buClr>
              <a:buSzPts val="1600"/>
              <a:buFont typeface="Times New Roman"/>
              <a:buNone/>
              <a:defRPr sz="1600" b="1"/>
            </a:lvl7pPr>
            <a:lvl8pPr marL="3657600" lvl="7" indent="-228600" algn="l">
              <a:spcBef>
                <a:spcPts val="320"/>
              </a:spcBef>
              <a:spcAft>
                <a:spcPts val="0"/>
              </a:spcAft>
              <a:buClr>
                <a:schemeClr val="lt1"/>
              </a:buClr>
              <a:buSzPts val="1600"/>
              <a:buFont typeface="Times New Roman"/>
              <a:buNone/>
              <a:defRPr sz="1600" b="1"/>
            </a:lvl8pPr>
            <a:lvl9pPr marL="4114800" lvl="8" indent="-228600" algn="l">
              <a:spcBef>
                <a:spcPts val="320"/>
              </a:spcBef>
              <a:spcAft>
                <a:spcPts val="0"/>
              </a:spcAft>
              <a:buClr>
                <a:schemeClr val="lt1"/>
              </a:buClr>
              <a:buSzPts val="1600"/>
              <a:buFont typeface="Times New Roman"/>
              <a:buNone/>
              <a:defRPr sz="1600" b="1"/>
            </a:lvl9pPr>
          </a:lstStyle>
          <a:p>
            <a:endParaRPr/>
          </a:p>
        </p:txBody>
      </p:sp>
      <p:sp>
        <p:nvSpPr>
          <p:cNvPr id="456" name="Google Shape;456;p70"/>
          <p:cNvSpPr txBox="1">
            <a:spLocks noGrp="1"/>
          </p:cNvSpPr>
          <p:nvPr>
            <p:ph type="body" idx="2"/>
          </p:nvPr>
        </p:nvSpPr>
        <p:spPr>
          <a:xfrm>
            <a:off x="514351" y="2174875"/>
            <a:ext cx="4545014" cy="3951288"/>
          </a:xfrm>
          <a:prstGeom prst="rect">
            <a:avLst/>
          </a:prstGeom>
          <a:noFill/>
          <a:ln>
            <a:noFill/>
          </a:ln>
        </p:spPr>
        <p:txBody>
          <a:bodyPr spcFirstLastPara="1" wrap="square" lIns="91925" tIns="45950" rIns="91925" bIns="45950" anchor="t" anchorCtr="0">
            <a:noAutofit/>
          </a:bodyPr>
          <a:lstStyle>
            <a:lvl1pPr marL="457200" lvl="0" indent="-381000" algn="l">
              <a:spcBef>
                <a:spcPts val="480"/>
              </a:spcBef>
              <a:spcAft>
                <a:spcPts val="0"/>
              </a:spcAft>
              <a:buClr>
                <a:schemeClr val="lt1"/>
              </a:buClr>
              <a:buSzPts val="2400"/>
              <a:buFont typeface="Times New Roman"/>
              <a:buChar char="•"/>
              <a:defRPr sz="2400"/>
            </a:lvl1pPr>
            <a:lvl2pPr marL="914400" lvl="1" indent="-355600" algn="l">
              <a:spcBef>
                <a:spcPts val="400"/>
              </a:spcBef>
              <a:spcAft>
                <a:spcPts val="0"/>
              </a:spcAft>
              <a:buClr>
                <a:schemeClr val="lt1"/>
              </a:buClr>
              <a:buSzPts val="2000"/>
              <a:buFont typeface="Times New Roman"/>
              <a:buChar char="–"/>
              <a:defRPr sz="2000"/>
            </a:lvl2pPr>
            <a:lvl3pPr marL="1371600" lvl="2" indent="-342900" algn="l">
              <a:spcBef>
                <a:spcPts val="360"/>
              </a:spcBef>
              <a:spcAft>
                <a:spcPts val="0"/>
              </a:spcAft>
              <a:buClr>
                <a:schemeClr val="lt1"/>
              </a:buClr>
              <a:buSzPts val="1800"/>
              <a:buFont typeface="Times New Roman"/>
              <a:buChar char="•"/>
              <a:defRPr sz="1800"/>
            </a:lvl3pPr>
            <a:lvl4pPr marL="1828800" lvl="3" indent="-330200" algn="l">
              <a:spcBef>
                <a:spcPts val="320"/>
              </a:spcBef>
              <a:spcAft>
                <a:spcPts val="0"/>
              </a:spcAft>
              <a:buClr>
                <a:schemeClr val="lt1"/>
              </a:buClr>
              <a:buSzPts val="1600"/>
              <a:buFont typeface="Times New Roman"/>
              <a:buChar char="–"/>
              <a:defRPr sz="1600"/>
            </a:lvl4pPr>
            <a:lvl5pPr marL="2286000" lvl="4" indent="-330200" algn="l">
              <a:spcBef>
                <a:spcPts val="320"/>
              </a:spcBef>
              <a:spcAft>
                <a:spcPts val="0"/>
              </a:spcAft>
              <a:buClr>
                <a:schemeClr val="lt1"/>
              </a:buClr>
              <a:buSzPts val="1600"/>
              <a:buFont typeface="Times New Roman"/>
              <a:buChar char="•"/>
              <a:defRPr sz="1600"/>
            </a:lvl5pPr>
            <a:lvl6pPr marL="2743200" lvl="5" indent="-330200" algn="l">
              <a:spcBef>
                <a:spcPts val="320"/>
              </a:spcBef>
              <a:spcAft>
                <a:spcPts val="0"/>
              </a:spcAft>
              <a:buClr>
                <a:schemeClr val="lt1"/>
              </a:buClr>
              <a:buSzPts val="1600"/>
              <a:buFont typeface="Times New Roman"/>
              <a:buChar char="•"/>
              <a:defRPr sz="1600"/>
            </a:lvl6pPr>
            <a:lvl7pPr marL="3200400" lvl="6" indent="-330200" algn="l">
              <a:spcBef>
                <a:spcPts val="320"/>
              </a:spcBef>
              <a:spcAft>
                <a:spcPts val="0"/>
              </a:spcAft>
              <a:buClr>
                <a:schemeClr val="lt1"/>
              </a:buClr>
              <a:buSzPts val="1600"/>
              <a:buFont typeface="Times New Roman"/>
              <a:buChar char="•"/>
              <a:defRPr sz="1600"/>
            </a:lvl7pPr>
            <a:lvl8pPr marL="3657600" lvl="7" indent="-330200" algn="l">
              <a:spcBef>
                <a:spcPts val="320"/>
              </a:spcBef>
              <a:spcAft>
                <a:spcPts val="0"/>
              </a:spcAft>
              <a:buClr>
                <a:schemeClr val="lt1"/>
              </a:buClr>
              <a:buSzPts val="1600"/>
              <a:buFont typeface="Times New Roman"/>
              <a:buChar char="•"/>
              <a:defRPr sz="1600"/>
            </a:lvl8pPr>
            <a:lvl9pPr marL="4114800" lvl="8" indent="-330200" algn="l">
              <a:spcBef>
                <a:spcPts val="320"/>
              </a:spcBef>
              <a:spcAft>
                <a:spcPts val="0"/>
              </a:spcAft>
              <a:buClr>
                <a:schemeClr val="lt1"/>
              </a:buClr>
              <a:buSzPts val="1600"/>
              <a:buFont typeface="Times New Roman"/>
              <a:buChar char="•"/>
              <a:defRPr sz="1600"/>
            </a:lvl9pPr>
          </a:lstStyle>
          <a:p>
            <a:endParaRPr/>
          </a:p>
        </p:txBody>
      </p:sp>
      <p:sp>
        <p:nvSpPr>
          <p:cNvPr id="457" name="Google Shape;457;p70"/>
          <p:cNvSpPr txBox="1">
            <a:spLocks noGrp="1"/>
          </p:cNvSpPr>
          <p:nvPr>
            <p:ph type="body" idx="3"/>
          </p:nvPr>
        </p:nvSpPr>
        <p:spPr>
          <a:xfrm>
            <a:off x="5226050" y="1535113"/>
            <a:ext cx="4546600" cy="639762"/>
          </a:xfrm>
          <a:prstGeom prst="rect">
            <a:avLst/>
          </a:prstGeom>
          <a:noFill/>
          <a:ln>
            <a:noFill/>
          </a:ln>
        </p:spPr>
        <p:txBody>
          <a:bodyPr spcFirstLastPara="1" wrap="square" lIns="91925" tIns="45950" rIns="91925" bIns="45950" anchor="b" anchorCtr="0">
            <a:noAutofit/>
          </a:bodyPr>
          <a:lstStyle>
            <a:lvl1pPr marL="457200" lvl="0" indent="-228600" algn="l">
              <a:spcBef>
                <a:spcPts val="480"/>
              </a:spcBef>
              <a:spcAft>
                <a:spcPts val="0"/>
              </a:spcAft>
              <a:buClr>
                <a:schemeClr val="lt1"/>
              </a:buClr>
              <a:buSzPts val="2400"/>
              <a:buFont typeface="Times New Roman"/>
              <a:buNone/>
              <a:defRPr sz="2400" b="1"/>
            </a:lvl1pPr>
            <a:lvl2pPr marL="914400" lvl="1" indent="-228600" algn="l">
              <a:spcBef>
                <a:spcPts val="400"/>
              </a:spcBef>
              <a:spcAft>
                <a:spcPts val="0"/>
              </a:spcAft>
              <a:buClr>
                <a:schemeClr val="lt1"/>
              </a:buClr>
              <a:buSzPts val="2000"/>
              <a:buFont typeface="Times New Roman"/>
              <a:buNone/>
              <a:defRPr sz="2000" b="1"/>
            </a:lvl2pPr>
            <a:lvl3pPr marL="1371600" lvl="2" indent="-228600" algn="l">
              <a:spcBef>
                <a:spcPts val="360"/>
              </a:spcBef>
              <a:spcAft>
                <a:spcPts val="0"/>
              </a:spcAft>
              <a:buClr>
                <a:schemeClr val="lt1"/>
              </a:buClr>
              <a:buSzPts val="1800"/>
              <a:buFont typeface="Times New Roman"/>
              <a:buNone/>
              <a:defRPr sz="1800" b="1"/>
            </a:lvl3pPr>
            <a:lvl4pPr marL="1828800" lvl="3" indent="-228600" algn="l">
              <a:spcBef>
                <a:spcPts val="320"/>
              </a:spcBef>
              <a:spcAft>
                <a:spcPts val="0"/>
              </a:spcAft>
              <a:buClr>
                <a:schemeClr val="lt1"/>
              </a:buClr>
              <a:buSzPts val="1600"/>
              <a:buFont typeface="Times New Roman"/>
              <a:buNone/>
              <a:defRPr sz="1600" b="1"/>
            </a:lvl4pPr>
            <a:lvl5pPr marL="2286000" lvl="4" indent="-228600" algn="l">
              <a:spcBef>
                <a:spcPts val="320"/>
              </a:spcBef>
              <a:spcAft>
                <a:spcPts val="0"/>
              </a:spcAft>
              <a:buClr>
                <a:schemeClr val="lt1"/>
              </a:buClr>
              <a:buSzPts val="1600"/>
              <a:buFont typeface="Times New Roman"/>
              <a:buNone/>
              <a:defRPr sz="1600" b="1"/>
            </a:lvl5pPr>
            <a:lvl6pPr marL="2743200" lvl="5" indent="-228600" algn="l">
              <a:spcBef>
                <a:spcPts val="320"/>
              </a:spcBef>
              <a:spcAft>
                <a:spcPts val="0"/>
              </a:spcAft>
              <a:buClr>
                <a:schemeClr val="lt1"/>
              </a:buClr>
              <a:buSzPts val="1600"/>
              <a:buFont typeface="Times New Roman"/>
              <a:buNone/>
              <a:defRPr sz="1600" b="1"/>
            </a:lvl6pPr>
            <a:lvl7pPr marL="3200400" lvl="6" indent="-228600" algn="l">
              <a:spcBef>
                <a:spcPts val="320"/>
              </a:spcBef>
              <a:spcAft>
                <a:spcPts val="0"/>
              </a:spcAft>
              <a:buClr>
                <a:schemeClr val="lt1"/>
              </a:buClr>
              <a:buSzPts val="1600"/>
              <a:buFont typeface="Times New Roman"/>
              <a:buNone/>
              <a:defRPr sz="1600" b="1"/>
            </a:lvl7pPr>
            <a:lvl8pPr marL="3657600" lvl="7" indent="-228600" algn="l">
              <a:spcBef>
                <a:spcPts val="320"/>
              </a:spcBef>
              <a:spcAft>
                <a:spcPts val="0"/>
              </a:spcAft>
              <a:buClr>
                <a:schemeClr val="lt1"/>
              </a:buClr>
              <a:buSzPts val="1600"/>
              <a:buFont typeface="Times New Roman"/>
              <a:buNone/>
              <a:defRPr sz="1600" b="1"/>
            </a:lvl8pPr>
            <a:lvl9pPr marL="4114800" lvl="8" indent="-228600" algn="l">
              <a:spcBef>
                <a:spcPts val="320"/>
              </a:spcBef>
              <a:spcAft>
                <a:spcPts val="0"/>
              </a:spcAft>
              <a:buClr>
                <a:schemeClr val="lt1"/>
              </a:buClr>
              <a:buSzPts val="1600"/>
              <a:buFont typeface="Times New Roman"/>
              <a:buNone/>
              <a:defRPr sz="1600" b="1"/>
            </a:lvl9pPr>
          </a:lstStyle>
          <a:p>
            <a:endParaRPr/>
          </a:p>
        </p:txBody>
      </p:sp>
      <p:sp>
        <p:nvSpPr>
          <p:cNvPr id="458" name="Google Shape;458;p70"/>
          <p:cNvSpPr txBox="1">
            <a:spLocks noGrp="1"/>
          </p:cNvSpPr>
          <p:nvPr>
            <p:ph type="body" idx="4"/>
          </p:nvPr>
        </p:nvSpPr>
        <p:spPr>
          <a:xfrm>
            <a:off x="5226050" y="2174875"/>
            <a:ext cx="4546600" cy="3951288"/>
          </a:xfrm>
          <a:prstGeom prst="rect">
            <a:avLst/>
          </a:prstGeom>
          <a:noFill/>
          <a:ln>
            <a:noFill/>
          </a:ln>
        </p:spPr>
        <p:txBody>
          <a:bodyPr spcFirstLastPara="1" wrap="square" lIns="91925" tIns="45950" rIns="91925" bIns="45950" anchor="t" anchorCtr="0">
            <a:noAutofit/>
          </a:bodyPr>
          <a:lstStyle>
            <a:lvl1pPr marL="457200" lvl="0" indent="-381000" algn="l">
              <a:spcBef>
                <a:spcPts val="480"/>
              </a:spcBef>
              <a:spcAft>
                <a:spcPts val="0"/>
              </a:spcAft>
              <a:buClr>
                <a:schemeClr val="lt1"/>
              </a:buClr>
              <a:buSzPts val="2400"/>
              <a:buFont typeface="Times New Roman"/>
              <a:buChar char="•"/>
              <a:defRPr sz="2400"/>
            </a:lvl1pPr>
            <a:lvl2pPr marL="914400" lvl="1" indent="-355600" algn="l">
              <a:spcBef>
                <a:spcPts val="400"/>
              </a:spcBef>
              <a:spcAft>
                <a:spcPts val="0"/>
              </a:spcAft>
              <a:buClr>
                <a:schemeClr val="lt1"/>
              </a:buClr>
              <a:buSzPts val="2000"/>
              <a:buFont typeface="Times New Roman"/>
              <a:buChar char="–"/>
              <a:defRPr sz="2000"/>
            </a:lvl2pPr>
            <a:lvl3pPr marL="1371600" lvl="2" indent="-342900" algn="l">
              <a:spcBef>
                <a:spcPts val="360"/>
              </a:spcBef>
              <a:spcAft>
                <a:spcPts val="0"/>
              </a:spcAft>
              <a:buClr>
                <a:schemeClr val="lt1"/>
              </a:buClr>
              <a:buSzPts val="1800"/>
              <a:buFont typeface="Times New Roman"/>
              <a:buChar char="•"/>
              <a:defRPr sz="1800"/>
            </a:lvl3pPr>
            <a:lvl4pPr marL="1828800" lvl="3" indent="-330200" algn="l">
              <a:spcBef>
                <a:spcPts val="320"/>
              </a:spcBef>
              <a:spcAft>
                <a:spcPts val="0"/>
              </a:spcAft>
              <a:buClr>
                <a:schemeClr val="lt1"/>
              </a:buClr>
              <a:buSzPts val="1600"/>
              <a:buFont typeface="Times New Roman"/>
              <a:buChar char="–"/>
              <a:defRPr sz="1600"/>
            </a:lvl4pPr>
            <a:lvl5pPr marL="2286000" lvl="4" indent="-330200" algn="l">
              <a:spcBef>
                <a:spcPts val="320"/>
              </a:spcBef>
              <a:spcAft>
                <a:spcPts val="0"/>
              </a:spcAft>
              <a:buClr>
                <a:schemeClr val="lt1"/>
              </a:buClr>
              <a:buSzPts val="1600"/>
              <a:buFont typeface="Times New Roman"/>
              <a:buChar char="•"/>
              <a:defRPr sz="1600"/>
            </a:lvl5pPr>
            <a:lvl6pPr marL="2743200" lvl="5" indent="-330200" algn="l">
              <a:spcBef>
                <a:spcPts val="320"/>
              </a:spcBef>
              <a:spcAft>
                <a:spcPts val="0"/>
              </a:spcAft>
              <a:buClr>
                <a:schemeClr val="lt1"/>
              </a:buClr>
              <a:buSzPts val="1600"/>
              <a:buFont typeface="Times New Roman"/>
              <a:buChar char="•"/>
              <a:defRPr sz="1600"/>
            </a:lvl6pPr>
            <a:lvl7pPr marL="3200400" lvl="6" indent="-330200" algn="l">
              <a:spcBef>
                <a:spcPts val="320"/>
              </a:spcBef>
              <a:spcAft>
                <a:spcPts val="0"/>
              </a:spcAft>
              <a:buClr>
                <a:schemeClr val="lt1"/>
              </a:buClr>
              <a:buSzPts val="1600"/>
              <a:buFont typeface="Times New Roman"/>
              <a:buChar char="•"/>
              <a:defRPr sz="1600"/>
            </a:lvl7pPr>
            <a:lvl8pPr marL="3657600" lvl="7" indent="-330200" algn="l">
              <a:spcBef>
                <a:spcPts val="320"/>
              </a:spcBef>
              <a:spcAft>
                <a:spcPts val="0"/>
              </a:spcAft>
              <a:buClr>
                <a:schemeClr val="lt1"/>
              </a:buClr>
              <a:buSzPts val="1600"/>
              <a:buFont typeface="Times New Roman"/>
              <a:buChar char="•"/>
              <a:defRPr sz="1600"/>
            </a:lvl8pPr>
            <a:lvl9pPr marL="4114800" lvl="8" indent="-330200" algn="l">
              <a:spcBef>
                <a:spcPts val="320"/>
              </a:spcBef>
              <a:spcAft>
                <a:spcPts val="0"/>
              </a:spcAft>
              <a:buClr>
                <a:schemeClr val="lt1"/>
              </a:buClr>
              <a:buSzPts val="1600"/>
              <a:buFont typeface="Times New Roman"/>
              <a:buChar char="•"/>
              <a:defRPr sz="1600"/>
            </a:lvl9pPr>
          </a:lstStyle>
          <a:p>
            <a:endParaRPr/>
          </a:p>
        </p:txBody>
      </p:sp>
      <p:sp>
        <p:nvSpPr>
          <p:cNvPr id="459" name="Google Shape;459;p70"/>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0" name="Google Shape;460;p70"/>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1" name="Google Shape;461;p70"/>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62"/>
        <p:cNvGrpSpPr/>
        <p:nvPr/>
      </p:nvGrpSpPr>
      <p:grpSpPr>
        <a:xfrm>
          <a:off x="0" y="0"/>
          <a:ext cx="0" cy="0"/>
          <a:chOff x="0" y="0"/>
          <a:chExt cx="0" cy="0"/>
        </a:xfrm>
      </p:grpSpPr>
      <p:sp>
        <p:nvSpPr>
          <p:cNvPr id="463" name="Google Shape;463;p71"/>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64" name="Google Shape;464;p71"/>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5" name="Google Shape;465;p71"/>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6" name="Google Shape;466;p71"/>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7"/>
        <p:cNvGrpSpPr/>
        <p:nvPr/>
      </p:nvGrpSpPr>
      <p:grpSpPr>
        <a:xfrm>
          <a:off x="0" y="0"/>
          <a:ext cx="0" cy="0"/>
          <a:chOff x="0" y="0"/>
          <a:chExt cx="0" cy="0"/>
        </a:xfrm>
      </p:grpSpPr>
      <p:sp>
        <p:nvSpPr>
          <p:cNvPr id="468" name="Google Shape;468;p72"/>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9" name="Google Shape;469;p72"/>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0" name="Google Shape;470;p72"/>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71"/>
        <p:cNvGrpSpPr/>
        <p:nvPr/>
      </p:nvGrpSpPr>
      <p:grpSpPr>
        <a:xfrm>
          <a:off x="0" y="0"/>
          <a:ext cx="0" cy="0"/>
          <a:chOff x="0" y="0"/>
          <a:chExt cx="0" cy="0"/>
        </a:xfrm>
      </p:grpSpPr>
      <p:sp>
        <p:nvSpPr>
          <p:cNvPr id="472" name="Google Shape;472;p73"/>
          <p:cNvSpPr txBox="1">
            <a:spLocks noGrp="1"/>
          </p:cNvSpPr>
          <p:nvPr>
            <p:ph type="title"/>
          </p:nvPr>
        </p:nvSpPr>
        <p:spPr>
          <a:xfrm>
            <a:off x="514355" y="273050"/>
            <a:ext cx="3384550" cy="1162050"/>
          </a:xfrm>
          <a:prstGeom prst="rect">
            <a:avLst/>
          </a:prstGeom>
          <a:noFill/>
          <a:ln>
            <a:noFill/>
          </a:ln>
        </p:spPr>
        <p:txBody>
          <a:bodyPr spcFirstLastPara="1" wrap="square" lIns="91925" tIns="45950" rIns="91925" bIns="4595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73" name="Google Shape;473;p73"/>
          <p:cNvSpPr txBox="1">
            <a:spLocks noGrp="1"/>
          </p:cNvSpPr>
          <p:nvPr>
            <p:ph type="body" idx="1"/>
          </p:nvPr>
        </p:nvSpPr>
        <p:spPr>
          <a:xfrm>
            <a:off x="4022750" y="273176"/>
            <a:ext cx="5749925" cy="5853113"/>
          </a:xfrm>
          <a:prstGeom prst="rect">
            <a:avLst/>
          </a:prstGeom>
          <a:noFill/>
          <a:ln>
            <a:noFill/>
          </a:ln>
        </p:spPr>
        <p:txBody>
          <a:bodyPr spcFirstLastPara="1" wrap="square" lIns="91925" tIns="45950" rIns="91925" bIns="45950" anchor="t" anchorCtr="0">
            <a:noAutofit/>
          </a:bodyPr>
          <a:lstStyle>
            <a:lvl1pPr marL="457200" lvl="0" indent="-431800" algn="l">
              <a:spcBef>
                <a:spcPts val="640"/>
              </a:spcBef>
              <a:spcAft>
                <a:spcPts val="0"/>
              </a:spcAft>
              <a:buClr>
                <a:schemeClr val="lt1"/>
              </a:buClr>
              <a:buSzPts val="3200"/>
              <a:buFont typeface="Times New Roman"/>
              <a:buChar char="•"/>
              <a:defRPr sz="3200"/>
            </a:lvl1pPr>
            <a:lvl2pPr marL="914400" lvl="1" indent="-406400" algn="l">
              <a:spcBef>
                <a:spcPts val="560"/>
              </a:spcBef>
              <a:spcAft>
                <a:spcPts val="0"/>
              </a:spcAft>
              <a:buClr>
                <a:schemeClr val="lt1"/>
              </a:buClr>
              <a:buSzPts val="2800"/>
              <a:buFont typeface="Times New Roman"/>
              <a:buChar char="–"/>
              <a:defRPr sz="2800"/>
            </a:lvl2pPr>
            <a:lvl3pPr marL="1371600" lvl="2" indent="-381000" algn="l">
              <a:spcBef>
                <a:spcPts val="480"/>
              </a:spcBef>
              <a:spcAft>
                <a:spcPts val="0"/>
              </a:spcAft>
              <a:buClr>
                <a:schemeClr val="lt1"/>
              </a:buClr>
              <a:buSzPts val="2400"/>
              <a:buFont typeface="Times New Roman"/>
              <a:buChar char="•"/>
              <a:defRPr sz="2400"/>
            </a:lvl3pPr>
            <a:lvl4pPr marL="1828800" lvl="3" indent="-355600" algn="l">
              <a:spcBef>
                <a:spcPts val="400"/>
              </a:spcBef>
              <a:spcAft>
                <a:spcPts val="0"/>
              </a:spcAft>
              <a:buClr>
                <a:schemeClr val="lt1"/>
              </a:buClr>
              <a:buSzPts val="2000"/>
              <a:buFont typeface="Times New Roman"/>
              <a:buChar char="–"/>
              <a:defRPr sz="2000"/>
            </a:lvl4pPr>
            <a:lvl5pPr marL="2286000" lvl="4" indent="-355600" algn="l">
              <a:spcBef>
                <a:spcPts val="400"/>
              </a:spcBef>
              <a:spcAft>
                <a:spcPts val="0"/>
              </a:spcAft>
              <a:buClr>
                <a:schemeClr val="lt1"/>
              </a:buClr>
              <a:buSzPts val="2000"/>
              <a:buFont typeface="Times New Roman"/>
              <a:buChar char="•"/>
              <a:defRPr sz="2000"/>
            </a:lvl5pPr>
            <a:lvl6pPr marL="2743200" lvl="5" indent="-355600" algn="l">
              <a:spcBef>
                <a:spcPts val="400"/>
              </a:spcBef>
              <a:spcAft>
                <a:spcPts val="0"/>
              </a:spcAft>
              <a:buClr>
                <a:schemeClr val="lt1"/>
              </a:buClr>
              <a:buSzPts val="2000"/>
              <a:buFont typeface="Times New Roman"/>
              <a:buChar char="•"/>
              <a:defRPr sz="2000"/>
            </a:lvl6pPr>
            <a:lvl7pPr marL="3200400" lvl="6" indent="-355600" algn="l">
              <a:spcBef>
                <a:spcPts val="400"/>
              </a:spcBef>
              <a:spcAft>
                <a:spcPts val="0"/>
              </a:spcAft>
              <a:buClr>
                <a:schemeClr val="lt1"/>
              </a:buClr>
              <a:buSzPts val="2000"/>
              <a:buFont typeface="Times New Roman"/>
              <a:buChar char="•"/>
              <a:defRPr sz="2000"/>
            </a:lvl7pPr>
            <a:lvl8pPr marL="3657600" lvl="7" indent="-355600" algn="l">
              <a:spcBef>
                <a:spcPts val="400"/>
              </a:spcBef>
              <a:spcAft>
                <a:spcPts val="0"/>
              </a:spcAft>
              <a:buClr>
                <a:schemeClr val="lt1"/>
              </a:buClr>
              <a:buSzPts val="2000"/>
              <a:buFont typeface="Times New Roman"/>
              <a:buChar char="•"/>
              <a:defRPr sz="2000"/>
            </a:lvl8pPr>
            <a:lvl9pPr marL="4114800" lvl="8" indent="-355600" algn="l">
              <a:spcBef>
                <a:spcPts val="400"/>
              </a:spcBef>
              <a:spcAft>
                <a:spcPts val="0"/>
              </a:spcAft>
              <a:buClr>
                <a:schemeClr val="lt1"/>
              </a:buClr>
              <a:buSzPts val="2000"/>
              <a:buFont typeface="Times New Roman"/>
              <a:buChar char="•"/>
              <a:defRPr sz="2000"/>
            </a:lvl9pPr>
          </a:lstStyle>
          <a:p>
            <a:endParaRPr/>
          </a:p>
        </p:txBody>
      </p:sp>
      <p:sp>
        <p:nvSpPr>
          <p:cNvPr id="474" name="Google Shape;474;p73"/>
          <p:cNvSpPr txBox="1">
            <a:spLocks noGrp="1"/>
          </p:cNvSpPr>
          <p:nvPr>
            <p:ph type="body" idx="2"/>
          </p:nvPr>
        </p:nvSpPr>
        <p:spPr>
          <a:xfrm>
            <a:off x="514355" y="1435123"/>
            <a:ext cx="3384550" cy="4691063"/>
          </a:xfrm>
          <a:prstGeom prst="rect">
            <a:avLst/>
          </a:prstGeom>
          <a:noFill/>
          <a:ln>
            <a:noFill/>
          </a:ln>
        </p:spPr>
        <p:txBody>
          <a:bodyPr spcFirstLastPara="1" wrap="square" lIns="91925" tIns="45950" rIns="91925" bIns="45950" anchor="t" anchorCtr="0">
            <a:noAutofit/>
          </a:bodyPr>
          <a:lstStyle>
            <a:lvl1pPr marL="457200" lvl="0" indent="-228600" algn="l">
              <a:spcBef>
                <a:spcPts val="280"/>
              </a:spcBef>
              <a:spcAft>
                <a:spcPts val="0"/>
              </a:spcAft>
              <a:buClr>
                <a:schemeClr val="lt1"/>
              </a:buClr>
              <a:buSzPts val="1400"/>
              <a:buFont typeface="Times New Roman"/>
              <a:buNone/>
              <a:defRPr sz="1400"/>
            </a:lvl1pPr>
            <a:lvl2pPr marL="914400" lvl="1" indent="-228600" algn="l">
              <a:spcBef>
                <a:spcPts val="240"/>
              </a:spcBef>
              <a:spcAft>
                <a:spcPts val="0"/>
              </a:spcAft>
              <a:buClr>
                <a:schemeClr val="lt1"/>
              </a:buClr>
              <a:buSzPts val="1200"/>
              <a:buFont typeface="Times New Roman"/>
              <a:buNone/>
              <a:defRPr sz="1200"/>
            </a:lvl2pPr>
            <a:lvl3pPr marL="1371600" lvl="2" indent="-228600" algn="l">
              <a:spcBef>
                <a:spcPts val="200"/>
              </a:spcBef>
              <a:spcAft>
                <a:spcPts val="0"/>
              </a:spcAft>
              <a:buClr>
                <a:schemeClr val="lt1"/>
              </a:buClr>
              <a:buSzPts val="1000"/>
              <a:buFont typeface="Times New Roman"/>
              <a:buNone/>
              <a:defRPr sz="1000"/>
            </a:lvl3pPr>
            <a:lvl4pPr marL="1828800" lvl="3" indent="-228600" algn="l">
              <a:spcBef>
                <a:spcPts val="180"/>
              </a:spcBef>
              <a:spcAft>
                <a:spcPts val="0"/>
              </a:spcAft>
              <a:buClr>
                <a:schemeClr val="lt1"/>
              </a:buClr>
              <a:buSzPts val="900"/>
              <a:buFont typeface="Times New Roman"/>
              <a:buNone/>
              <a:defRPr sz="900"/>
            </a:lvl4pPr>
            <a:lvl5pPr marL="2286000" lvl="4" indent="-228600" algn="l">
              <a:spcBef>
                <a:spcPts val="180"/>
              </a:spcBef>
              <a:spcAft>
                <a:spcPts val="0"/>
              </a:spcAft>
              <a:buClr>
                <a:schemeClr val="lt1"/>
              </a:buClr>
              <a:buSzPts val="900"/>
              <a:buFont typeface="Times New Roman"/>
              <a:buNone/>
              <a:defRPr sz="900"/>
            </a:lvl5pPr>
            <a:lvl6pPr marL="2743200" lvl="5" indent="-228600" algn="l">
              <a:spcBef>
                <a:spcPts val="180"/>
              </a:spcBef>
              <a:spcAft>
                <a:spcPts val="0"/>
              </a:spcAft>
              <a:buClr>
                <a:schemeClr val="lt1"/>
              </a:buClr>
              <a:buSzPts val="900"/>
              <a:buFont typeface="Times New Roman"/>
              <a:buNone/>
              <a:defRPr sz="900"/>
            </a:lvl6pPr>
            <a:lvl7pPr marL="3200400" lvl="6" indent="-228600" algn="l">
              <a:spcBef>
                <a:spcPts val="180"/>
              </a:spcBef>
              <a:spcAft>
                <a:spcPts val="0"/>
              </a:spcAft>
              <a:buClr>
                <a:schemeClr val="lt1"/>
              </a:buClr>
              <a:buSzPts val="900"/>
              <a:buFont typeface="Times New Roman"/>
              <a:buNone/>
              <a:defRPr sz="900"/>
            </a:lvl7pPr>
            <a:lvl8pPr marL="3657600" lvl="7" indent="-228600" algn="l">
              <a:spcBef>
                <a:spcPts val="180"/>
              </a:spcBef>
              <a:spcAft>
                <a:spcPts val="0"/>
              </a:spcAft>
              <a:buClr>
                <a:schemeClr val="lt1"/>
              </a:buClr>
              <a:buSzPts val="900"/>
              <a:buFont typeface="Times New Roman"/>
              <a:buNone/>
              <a:defRPr sz="900"/>
            </a:lvl8pPr>
            <a:lvl9pPr marL="4114800" lvl="8" indent="-228600" algn="l">
              <a:spcBef>
                <a:spcPts val="180"/>
              </a:spcBef>
              <a:spcAft>
                <a:spcPts val="0"/>
              </a:spcAft>
              <a:buClr>
                <a:schemeClr val="lt1"/>
              </a:buClr>
              <a:buSzPts val="900"/>
              <a:buFont typeface="Times New Roman"/>
              <a:buNone/>
              <a:defRPr sz="900"/>
            </a:lvl9pPr>
          </a:lstStyle>
          <a:p>
            <a:endParaRPr/>
          </a:p>
        </p:txBody>
      </p:sp>
      <p:sp>
        <p:nvSpPr>
          <p:cNvPr id="475" name="Google Shape;475;p73"/>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6" name="Google Shape;476;p73"/>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7" name="Google Shape;477;p73"/>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78"/>
        <p:cNvGrpSpPr/>
        <p:nvPr/>
      </p:nvGrpSpPr>
      <p:grpSpPr>
        <a:xfrm>
          <a:off x="0" y="0"/>
          <a:ext cx="0" cy="0"/>
          <a:chOff x="0" y="0"/>
          <a:chExt cx="0" cy="0"/>
        </a:xfrm>
      </p:grpSpPr>
      <p:sp>
        <p:nvSpPr>
          <p:cNvPr id="479" name="Google Shape;479;p74"/>
          <p:cNvSpPr txBox="1">
            <a:spLocks noGrp="1"/>
          </p:cNvSpPr>
          <p:nvPr>
            <p:ph type="title"/>
          </p:nvPr>
        </p:nvSpPr>
        <p:spPr>
          <a:xfrm>
            <a:off x="2016125" y="4800602"/>
            <a:ext cx="6172200" cy="566738"/>
          </a:xfrm>
          <a:prstGeom prst="rect">
            <a:avLst/>
          </a:prstGeom>
          <a:noFill/>
          <a:ln>
            <a:noFill/>
          </a:ln>
        </p:spPr>
        <p:txBody>
          <a:bodyPr spcFirstLastPara="1" wrap="square" lIns="91925" tIns="45950" rIns="91925" bIns="4595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80" name="Google Shape;480;p74"/>
          <p:cNvSpPr>
            <a:spLocks noGrp="1"/>
          </p:cNvSpPr>
          <p:nvPr>
            <p:ph type="pic" idx="2"/>
          </p:nvPr>
        </p:nvSpPr>
        <p:spPr>
          <a:xfrm>
            <a:off x="2016125" y="612775"/>
            <a:ext cx="6172200" cy="4114800"/>
          </a:xfrm>
          <a:prstGeom prst="rect">
            <a:avLst/>
          </a:prstGeom>
          <a:noFill/>
          <a:ln>
            <a:noFill/>
          </a:ln>
        </p:spPr>
      </p:sp>
      <p:sp>
        <p:nvSpPr>
          <p:cNvPr id="481" name="Google Shape;481;p74"/>
          <p:cNvSpPr txBox="1">
            <a:spLocks noGrp="1"/>
          </p:cNvSpPr>
          <p:nvPr>
            <p:ph type="body" idx="1"/>
          </p:nvPr>
        </p:nvSpPr>
        <p:spPr>
          <a:xfrm>
            <a:off x="2016125" y="5367340"/>
            <a:ext cx="6172200" cy="804862"/>
          </a:xfrm>
          <a:prstGeom prst="rect">
            <a:avLst/>
          </a:prstGeom>
          <a:noFill/>
          <a:ln>
            <a:noFill/>
          </a:ln>
        </p:spPr>
        <p:txBody>
          <a:bodyPr spcFirstLastPara="1" wrap="square" lIns="91925" tIns="45950" rIns="91925" bIns="45950" anchor="t" anchorCtr="0">
            <a:noAutofit/>
          </a:bodyPr>
          <a:lstStyle>
            <a:lvl1pPr marL="457200" lvl="0" indent="-228600" algn="l">
              <a:spcBef>
                <a:spcPts val="280"/>
              </a:spcBef>
              <a:spcAft>
                <a:spcPts val="0"/>
              </a:spcAft>
              <a:buClr>
                <a:schemeClr val="lt1"/>
              </a:buClr>
              <a:buSzPts val="1400"/>
              <a:buFont typeface="Times New Roman"/>
              <a:buNone/>
              <a:defRPr sz="1400"/>
            </a:lvl1pPr>
            <a:lvl2pPr marL="914400" lvl="1" indent="-228600" algn="l">
              <a:spcBef>
                <a:spcPts val="240"/>
              </a:spcBef>
              <a:spcAft>
                <a:spcPts val="0"/>
              </a:spcAft>
              <a:buClr>
                <a:schemeClr val="lt1"/>
              </a:buClr>
              <a:buSzPts val="1200"/>
              <a:buFont typeface="Times New Roman"/>
              <a:buNone/>
              <a:defRPr sz="1200"/>
            </a:lvl2pPr>
            <a:lvl3pPr marL="1371600" lvl="2" indent="-228600" algn="l">
              <a:spcBef>
                <a:spcPts val="200"/>
              </a:spcBef>
              <a:spcAft>
                <a:spcPts val="0"/>
              </a:spcAft>
              <a:buClr>
                <a:schemeClr val="lt1"/>
              </a:buClr>
              <a:buSzPts val="1000"/>
              <a:buFont typeface="Times New Roman"/>
              <a:buNone/>
              <a:defRPr sz="1000"/>
            </a:lvl3pPr>
            <a:lvl4pPr marL="1828800" lvl="3" indent="-228600" algn="l">
              <a:spcBef>
                <a:spcPts val="180"/>
              </a:spcBef>
              <a:spcAft>
                <a:spcPts val="0"/>
              </a:spcAft>
              <a:buClr>
                <a:schemeClr val="lt1"/>
              </a:buClr>
              <a:buSzPts val="900"/>
              <a:buFont typeface="Times New Roman"/>
              <a:buNone/>
              <a:defRPr sz="900"/>
            </a:lvl4pPr>
            <a:lvl5pPr marL="2286000" lvl="4" indent="-228600" algn="l">
              <a:spcBef>
                <a:spcPts val="180"/>
              </a:spcBef>
              <a:spcAft>
                <a:spcPts val="0"/>
              </a:spcAft>
              <a:buClr>
                <a:schemeClr val="lt1"/>
              </a:buClr>
              <a:buSzPts val="900"/>
              <a:buFont typeface="Times New Roman"/>
              <a:buNone/>
              <a:defRPr sz="900"/>
            </a:lvl5pPr>
            <a:lvl6pPr marL="2743200" lvl="5" indent="-228600" algn="l">
              <a:spcBef>
                <a:spcPts val="180"/>
              </a:spcBef>
              <a:spcAft>
                <a:spcPts val="0"/>
              </a:spcAft>
              <a:buClr>
                <a:schemeClr val="lt1"/>
              </a:buClr>
              <a:buSzPts val="900"/>
              <a:buFont typeface="Times New Roman"/>
              <a:buNone/>
              <a:defRPr sz="900"/>
            </a:lvl6pPr>
            <a:lvl7pPr marL="3200400" lvl="6" indent="-228600" algn="l">
              <a:spcBef>
                <a:spcPts val="180"/>
              </a:spcBef>
              <a:spcAft>
                <a:spcPts val="0"/>
              </a:spcAft>
              <a:buClr>
                <a:schemeClr val="lt1"/>
              </a:buClr>
              <a:buSzPts val="900"/>
              <a:buFont typeface="Times New Roman"/>
              <a:buNone/>
              <a:defRPr sz="900"/>
            </a:lvl7pPr>
            <a:lvl8pPr marL="3657600" lvl="7" indent="-228600" algn="l">
              <a:spcBef>
                <a:spcPts val="180"/>
              </a:spcBef>
              <a:spcAft>
                <a:spcPts val="0"/>
              </a:spcAft>
              <a:buClr>
                <a:schemeClr val="lt1"/>
              </a:buClr>
              <a:buSzPts val="900"/>
              <a:buFont typeface="Times New Roman"/>
              <a:buNone/>
              <a:defRPr sz="900"/>
            </a:lvl8pPr>
            <a:lvl9pPr marL="4114800" lvl="8" indent="-228600" algn="l">
              <a:spcBef>
                <a:spcPts val="180"/>
              </a:spcBef>
              <a:spcAft>
                <a:spcPts val="0"/>
              </a:spcAft>
              <a:buClr>
                <a:schemeClr val="lt1"/>
              </a:buClr>
              <a:buSzPts val="900"/>
              <a:buFont typeface="Times New Roman"/>
              <a:buNone/>
              <a:defRPr sz="900"/>
            </a:lvl9pPr>
          </a:lstStyle>
          <a:p>
            <a:endParaRPr/>
          </a:p>
        </p:txBody>
      </p:sp>
      <p:sp>
        <p:nvSpPr>
          <p:cNvPr id="482" name="Google Shape;482;p74"/>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3" name="Google Shape;483;p74"/>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4" name="Google Shape;484;p74"/>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8"/>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85"/>
        <p:cNvGrpSpPr/>
        <p:nvPr/>
      </p:nvGrpSpPr>
      <p:grpSpPr>
        <a:xfrm>
          <a:off x="0" y="0"/>
          <a:ext cx="0" cy="0"/>
          <a:chOff x="0" y="0"/>
          <a:chExt cx="0" cy="0"/>
        </a:xfrm>
      </p:grpSpPr>
      <p:sp>
        <p:nvSpPr>
          <p:cNvPr id="486" name="Google Shape;486;p75"/>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87" name="Google Shape;487;p75"/>
          <p:cNvSpPr txBox="1">
            <a:spLocks noGrp="1"/>
          </p:cNvSpPr>
          <p:nvPr>
            <p:ph type="body" idx="1"/>
          </p:nvPr>
        </p:nvSpPr>
        <p:spPr>
          <a:xfrm rot="5400000">
            <a:off x="3076575" y="-333375"/>
            <a:ext cx="4114800" cy="874395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488" name="Google Shape;488;p75"/>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9" name="Google Shape;489;p75"/>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0" name="Google Shape;490;p75"/>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91"/>
        <p:cNvGrpSpPr/>
        <p:nvPr/>
      </p:nvGrpSpPr>
      <p:grpSpPr>
        <a:xfrm>
          <a:off x="0" y="0"/>
          <a:ext cx="0" cy="0"/>
          <a:chOff x="0" y="0"/>
          <a:chExt cx="0" cy="0"/>
        </a:xfrm>
      </p:grpSpPr>
      <p:sp>
        <p:nvSpPr>
          <p:cNvPr id="492" name="Google Shape;492;p76"/>
          <p:cNvSpPr txBox="1">
            <a:spLocks noGrp="1"/>
          </p:cNvSpPr>
          <p:nvPr>
            <p:ph type="title"/>
          </p:nvPr>
        </p:nvSpPr>
        <p:spPr>
          <a:xfrm rot="5400000">
            <a:off x="5678549" y="2259013"/>
            <a:ext cx="5486400" cy="2187575"/>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93" name="Google Shape;493;p76"/>
          <p:cNvSpPr txBox="1">
            <a:spLocks noGrp="1"/>
          </p:cNvSpPr>
          <p:nvPr>
            <p:ph type="body" idx="1"/>
          </p:nvPr>
        </p:nvSpPr>
        <p:spPr>
          <a:xfrm rot="5400000">
            <a:off x="1225550" y="146050"/>
            <a:ext cx="5486400" cy="64135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494" name="Google Shape;494;p76"/>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5" name="Google Shape;495;p76"/>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6" name="Google Shape;496;p76"/>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Content" type="objOnly">
  <p:cSld name="OBJECT_ONLY">
    <p:spTree>
      <p:nvGrpSpPr>
        <p:cNvPr id="1" name="Shape 497"/>
        <p:cNvGrpSpPr/>
        <p:nvPr/>
      </p:nvGrpSpPr>
      <p:grpSpPr>
        <a:xfrm>
          <a:off x="0" y="0"/>
          <a:ext cx="0" cy="0"/>
          <a:chOff x="0" y="0"/>
          <a:chExt cx="0" cy="0"/>
        </a:xfrm>
      </p:grpSpPr>
      <p:sp>
        <p:nvSpPr>
          <p:cNvPr id="498" name="Google Shape;498;p77"/>
          <p:cNvSpPr txBox="1">
            <a:spLocks noGrp="1"/>
          </p:cNvSpPr>
          <p:nvPr>
            <p:ph type="body" idx="1"/>
          </p:nvPr>
        </p:nvSpPr>
        <p:spPr>
          <a:xfrm>
            <a:off x="762060" y="609600"/>
            <a:ext cx="8753475" cy="54864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499" name="Google Shape;499;p77"/>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0" name="Google Shape;500;p77"/>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1" name="Google Shape;501;p77"/>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Clip Art and Text" type="clipArtAndTx">
  <p:cSld name="CLIPART_AND_TEXT">
    <p:spTree>
      <p:nvGrpSpPr>
        <p:cNvPr id="1" name="Shape 502"/>
        <p:cNvGrpSpPr/>
        <p:nvPr/>
      </p:nvGrpSpPr>
      <p:grpSpPr>
        <a:xfrm>
          <a:off x="0" y="0"/>
          <a:ext cx="0" cy="0"/>
          <a:chOff x="0" y="0"/>
          <a:chExt cx="0" cy="0"/>
        </a:xfrm>
      </p:grpSpPr>
      <p:sp>
        <p:nvSpPr>
          <p:cNvPr id="503" name="Google Shape;503;p78"/>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04" name="Google Shape;504;p78"/>
          <p:cNvSpPr>
            <a:spLocks noGrp="1"/>
          </p:cNvSpPr>
          <p:nvPr>
            <p:ph type="clipArt" idx="2"/>
          </p:nvPr>
        </p:nvSpPr>
        <p:spPr>
          <a:xfrm>
            <a:off x="762080" y="1981200"/>
            <a:ext cx="4295775" cy="4114800"/>
          </a:xfrm>
          <a:prstGeom prst="rect">
            <a:avLst/>
          </a:prstGeom>
          <a:noFill/>
          <a:ln>
            <a:noFill/>
          </a:ln>
        </p:spPr>
      </p:sp>
      <p:sp>
        <p:nvSpPr>
          <p:cNvPr id="505" name="Google Shape;505;p78"/>
          <p:cNvSpPr txBox="1">
            <a:spLocks noGrp="1"/>
          </p:cNvSpPr>
          <p:nvPr>
            <p:ph type="body" idx="1"/>
          </p:nvPr>
        </p:nvSpPr>
        <p:spPr>
          <a:xfrm>
            <a:off x="5210242" y="1981200"/>
            <a:ext cx="4295775" cy="41148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506" name="Google Shape;506;p78"/>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7" name="Google Shape;507;p78"/>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8" name="Google Shape;508;p78"/>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Table" type="tbl">
  <p:cSld name="TABLE">
    <p:spTree>
      <p:nvGrpSpPr>
        <p:cNvPr id="1" name="Shape 509"/>
        <p:cNvGrpSpPr/>
        <p:nvPr/>
      </p:nvGrpSpPr>
      <p:grpSpPr>
        <a:xfrm>
          <a:off x="0" y="0"/>
          <a:ext cx="0" cy="0"/>
          <a:chOff x="0" y="0"/>
          <a:chExt cx="0" cy="0"/>
        </a:xfrm>
      </p:grpSpPr>
      <p:sp>
        <p:nvSpPr>
          <p:cNvPr id="510" name="Google Shape;510;p79"/>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11" name="Google Shape;511;p79"/>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2" name="Google Shape;512;p79"/>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3" name="Google Shape;513;p79"/>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Text and Clip Art" type="txAndClipArt">
  <p:cSld name="TEXT_AND_CLIPART">
    <p:spTree>
      <p:nvGrpSpPr>
        <p:cNvPr id="1" name="Shape 514"/>
        <p:cNvGrpSpPr/>
        <p:nvPr/>
      </p:nvGrpSpPr>
      <p:grpSpPr>
        <a:xfrm>
          <a:off x="0" y="0"/>
          <a:ext cx="0" cy="0"/>
          <a:chOff x="0" y="0"/>
          <a:chExt cx="0" cy="0"/>
        </a:xfrm>
      </p:grpSpPr>
      <p:sp>
        <p:nvSpPr>
          <p:cNvPr id="515" name="Google Shape;515;p80"/>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16" name="Google Shape;516;p80"/>
          <p:cNvSpPr txBox="1">
            <a:spLocks noGrp="1"/>
          </p:cNvSpPr>
          <p:nvPr>
            <p:ph type="body" idx="1"/>
          </p:nvPr>
        </p:nvSpPr>
        <p:spPr>
          <a:xfrm>
            <a:off x="762080" y="1981200"/>
            <a:ext cx="4295775" cy="41148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517" name="Google Shape;517;p80"/>
          <p:cNvSpPr>
            <a:spLocks noGrp="1"/>
          </p:cNvSpPr>
          <p:nvPr>
            <p:ph type="clipArt" idx="2"/>
          </p:nvPr>
        </p:nvSpPr>
        <p:spPr>
          <a:xfrm>
            <a:off x="5210242" y="1981200"/>
            <a:ext cx="4295775" cy="4114800"/>
          </a:xfrm>
          <a:prstGeom prst="rect">
            <a:avLst/>
          </a:prstGeom>
          <a:noFill/>
          <a:ln>
            <a:noFill/>
          </a:ln>
        </p:spPr>
      </p:sp>
      <p:sp>
        <p:nvSpPr>
          <p:cNvPr id="518" name="Google Shape;518;p80"/>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9" name="Google Shape;519;p80"/>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0" name="Google Shape;520;p80"/>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2 Content and Text" type="twoObjAndTx">
  <p:cSld name="TWO_OBJECTS_AND_TEXT">
    <p:spTree>
      <p:nvGrpSpPr>
        <p:cNvPr id="1" name="Shape 521"/>
        <p:cNvGrpSpPr/>
        <p:nvPr/>
      </p:nvGrpSpPr>
      <p:grpSpPr>
        <a:xfrm>
          <a:off x="0" y="0"/>
          <a:ext cx="0" cy="0"/>
          <a:chOff x="0" y="0"/>
          <a:chExt cx="0" cy="0"/>
        </a:xfrm>
      </p:grpSpPr>
      <p:sp>
        <p:nvSpPr>
          <p:cNvPr id="522" name="Google Shape;522;p81"/>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23" name="Google Shape;523;p81"/>
          <p:cNvSpPr txBox="1">
            <a:spLocks noGrp="1"/>
          </p:cNvSpPr>
          <p:nvPr>
            <p:ph type="body" idx="1"/>
          </p:nvPr>
        </p:nvSpPr>
        <p:spPr>
          <a:xfrm>
            <a:off x="762080" y="1981201"/>
            <a:ext cx="4295775" cy="19812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524" name="Google Shape;524;p81"/>
          <p:cNvSpPr txBox="1">
            <a:spLocks noGrp="1"/>
          </p:cNvSpPr>
          <p:nvPr>
            <p:ph type="body" idx="2"/>
          </p:nvPr>
        </p:nvSpPr>
        <p:spPr>
          <a:xfrm>
            <a:off x="762080" y="4114800"/>
            <a:ext cx="4295775" cy="19812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525" name="Google Shape;525;p81"/>
          <p:cNvSpPr txBox="1">
            <a:spLocks noGrp="1"/>
          </p:cNvSpPr>
          <p:nvPr>
            <p:ph type="body" idx="3"/>
          </p:nvPr>
        </p:nvSpPr>
        <p:spPr>
          <a:xfrm>
            <a:off x="5210242" y="1981200"/>
            <a:ext cx="4295775" cy="41148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526" name="Google Shape;526;p81"/>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7" name="Google Shape;527;p81"/>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8" name="Google Shape;528;p81"/>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35"/>
        <p:cNvGrpSpPr/>
        <p:nvPr/>
      </p:nvGrpSpPr>
      <p:grpSpPr>
        <a:xfrm>
          <a:off x="0" y="0"/>
          <a:ext cx="0" cy="0"/>
          <a:chOff x="0" y="0"/>
          <a:chExt cx="0" cy="0"/>
        </a:xfrm>
      </p:grpSpPr>
      <p:sp>
        <p:nvSpPr>
          <p:cNvPr id="536" name="Google Shape;536;p83"/>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37" name="Google Shape;537;p83"/>
          <p:cNvSpPr txBox="1">
            <a:spLocks noGrp="1"/>
          </p:cNvSpPr>
          <p:nvPr>
            <p:ph type="body" idx="1"/>
          </p:nvPr>
        </p:nvSpPr>
        <p:spPr>
          <a:xfrm>
            <a:off x="762000" y="1981200"/>
            <a:ext cx="8743950" cy="41148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538" name="Google Shape;538;p83"/>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9" name="Google Shape;539;p83"/>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0" name="Google Shape;540;p83"/>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1"/>
        <p:cNvGrpSpPr/>
        <p:nvPr/>
      </p:nvGrpSpPr>
      <p:grpSpPr>
        <a:xfrm>
          <a:off x="0" y="0"/>
          <a:ext cx="0" cy="0"/>
          <a:chOff x="0" y="0"/>
          <a:chExt cx="0" cy="0"/>
        </a:xfrm>
      </p:grpSpPr>
      <p:sp>
        <p:nvSpPr>
          <p:cNvPr id="542" name="Google Shape;542;p84"/>
          <p:cNvSpPr txBox="1">
            <a:spLocks noGrp="1"/>
          </p:cNvSpPr>
          <p:nvPr>
            <p:ph type="ctrTitle"/>
          </p:nvPr>
        </p:nvSpPr>
        <p:spPr>
          <a:xfrm>
            <a:off x="771527" y="2130551"/>
            <a:ext cx="8743950" cy="1470025"/>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43" name="Google Shape;543;p84"/>
          <p:cNvSpPr txBox="1">
            <a:spLocks noGrp="1"/>
          </p:cNvSpPr>
          <p:nvPr>
            <p:ph type="subTitle" idx="1"/>
          </p:nvPr>
        </p:nvSpPr>
        <p:spPr>
          <a:xfrm>
            <a:off x="1543050" y="3886200"/>
            <a:ext cx="7200900" cy="1752600"/>
          </a:xfrm>
          <a:prstGeom prst="rect">
            <a:avLst/>
          </a:prstGeom>
          <a:noFill/>
          <a:ln>
            <a:noFill/>
          </a:ln>
        </p:spPr>
        <p:txBody>
          <a:bodyPr spcFirstLastPara="1" wrap="square" lIns="91925" tIns="45950" rIns="91925" bIns="45950" anchor="t" anchorCtr="0">
            <a:noAutofit/>
          </a:bodyPr>
          <a:lstStyle>
            <a:lvl1pPr lvl="0" algn="ctr">
              <a:spcBef>
                <a:spcPts val="880"/>
              </a:spcBef>
              <a:spcAft>
                <a:spcPts val="0"/>
              </a:spcAft>
              <a:buClr>
                <a:schemeClr val="lt1"/>
              </a:buClr>
              <a:buSzPts val="4400"/>
              <a:buFont typeface="Times New Roman"/>
              <a:buNone/>
              <a:defRPr/>
            </a:lvl1pPr>
            <a:lvl2pPr lvl="1" algn="ctr">
              <a:spcBef>
                <a:spcPts val="720"/>
              </a:spcBef>
              <a:spcAft>
                <a:spcPts val="0"/>
              </a:spcAft>
              <a:buClr>
                <a:schemeClr val="lt1"/>
              </a:buClr>
              <a:buSzPts val="3600"/>
              <a:buFont typeface="Times New Roman"/>
              <a:buNone/>
              <a:defRPr/>
            </a:lvl2pPr>
            <a:lvl3pPr lvl="2" algn="ctr">
              <a:spcBef>
                <a:spcPts val="480"/>
              </a:spcBef>
              <a:spcAft>
                <a:spcPts val="0"/>
              </a:spcAft>
              <a:buClr>
                <a:schemeClr val="lt1"/>
              </a:buClr>
              <a:buSzPts val="2400"/>
              <a:buFont typeface="Times New Roman"/>
              <a:buNone/>
              <a:defRPr/>
            </a:lvl3pPr>
            <a:lvl4pPr lvl="3" algn="ctr">
              <a:spcBef>
                <a:spcPts val="400"/>
              </a:spcBef>
              <a:spcAft>
                <a:spcPts val="0"/>
              </a:spcAft>
              <a:buClr>
                <a:schemeClr val="lt1"/>
              </a:buClr>
              <a:buSzPts val="2000"/>
              <a:buFont typeface="Times New Roman"/>
              <a:buNone/>
              <a:defRPr/>
            </a:lvl4pPr>
            <a:lvl5pPr lvl="4" algn="ctr">
              <a:spcBef>
                <a:spcPts val="400"/>
              </a:spcBef>
              <a:spcAft>
                <a:spcPts val="0"/>
              </a:spcAft>
              <a:buClr>
                <a:schemeClr val="lt1"/>
              </a:buClr>
              <a:buSzPts val="2000"/>
              <a:buFont typeface="Times New Roman"/>
              <a:buNone/>
              <a:defRPr/>
            </a:lvl5pPr>
            <a:lvl6pPr lvl="5" algn="ctr">
              <a:spcBef>
                <a:spcPts val="400"/>
              </a:spcBef>
              <a:spcAft>
                <a:spcPts val="0"/>
              </a:spcAft>
              <a:buClr>
                <a:schemeClr val="lt1"/>
              </a:buClr>
              <a:buSzPts val="2000"/>
              <a:buFont typeface="Times New Roman"/>
              <a:buNone/>
              <a:defRPr/>
            </a:lvl6pPr>
            <a:lvl7pPr lvl="6" algn="ctr">
              <a:spcBef>
                <a:spcPts val="400"/>
              </a:spcBef>
              <a:spcAft>
                <a:spcPts val="0"/>
              </a:spcAft>
              <a:buClr>
                <a:schemeClr val="lt1"/>
              </a:buClr>
              <a:buSzPts val="2000"/>
              <a:buFont typeface="Times New Roman"/>
              <a:buNone/>
              <a:defRPr/>
            </a:lvl7pPr>
            <a:lvl8pPr lvl="7" algn="ctr">
              <a:spcBef>
                <a:spcPts val="400"/>
              </a:spcBef>
              <a:spcAft>
                <a:spcPts val="0"/>
              </a:spcAft>
              <a:buClr>
                <a:schemeClr val="lt1"/>
              </a:buClr>
              <a:buSzPts val="2000"/>
              <a:buFont typeface="Times New Roman"/>
              <a:buNone/>
              <a:defRPr/>
            </a:lvl8pPr>
            <a:lvl9pPr lvl="8" algn="ctr">
              <a:spcBef>
                <a:spcPts val="400"/>
              </a:spcBef>
              <a:spcAft>
                <a:spcPts val="0"/>
              </a:spcAft>
              <a:buClr>
                <a:schemeClr val="lt1"/>
              </a:buClr>
              <a:buSzPts val="2000"/>
              <a:buFont typeface="Times New Roman"/>
              <a:buNone/>
              <a:defRPr/>
            </a:lvl9pPr>
          </a:lstStyle>
          <a:p>
            <a:endParaRPr/>
          </a:p>
        </p:txBody>
      </p:sp>
      <p:sp>
        <p:nvSpPr>
          <p:cNvPr id="544" name="Google Shape;544;p84"/>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5" name="Google Shape;545;p84"/>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6" name="Google Shape;546;p84"/>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47"/>
        <p:cNvGrpSpPr/>
        <p:nvPr/>
      </p:nvGrpSpPr>
      <p:grpSpPr>
        <a:xfrm>
          <a:off x="0" y="0"/>
          <a:ext cx="0" cy="0"/>
          <a:chOff x="0" y="0"/>
          <a:chExt cx="0" cy="0"/>
        </a:xfrm>
      </p:grpSpPr>
      <p:sp>
        <p:nvSpPr>
          <p:cNvPr id="548" name="Google Shape;548;p85"/>
          <p:cNvSpPr txBox="1">
            <a:spLocks noGrp="1"/>
          </p:cNvSpPr>
          <p:nvPr>
            <p:ph type="title"/>
          </p:nvPr>
        </p:nvSpPr>
        <p:spPr>
          <a:xfrm>
            <a:off x="812800" y="4407026"/>
            <a:ext cx="8743950" cy="1362075"/>
          </a:xfrm>
          <a:prstGeom prst="rect">
            <a:avLst/>
          </a:prstGeom>
          <a:noFill/>
          <a:ln>
            <a:noFill/>
          </a:ln>
        </p:spPr>
        <p:txBody>
          <a:bodyPr spcFirstLastPara="1" wrap="square" lIns="91925" tIns="45950" rIns="91925" bIns="4595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49" name="Google Shape;549;p85"/>
          <p:cNvSpPr txBox="1">
            <a:spLocks noGrp="1"/>
          </p:cNvSpPr>
          <p:nvPr>
            <p:ph type="body" idx="1"/>
          </p:nvPr>
        </p:nvSpPr>
        <p:spPr>
          <a:xfrm>
            <a:off x="812800" y="2906713"/>
            <a:ext cx="8743950" cy="1500187"/>
          </a:xfrm>
          <a:prstGeom prst="rect">
            <a:avLst/>
          </a:prstGeom>
          <a:noFill/>
          <a:ln>
            <a:noFill/>
          </a:ln>
        </p:spPr>
        <p:txBody>
          <a:bodyPr spcFirstLastPara="1" wrap="square" lIns="91925" tIns="45950" rIns="91925" bIns="45950" anchor="b" anchorCtr="0">
            <a:noAutofit/>
          </a:bodyPr>
          <a:lstStyle>
            <a:lvl1pPr marL="457200" lvl="0" indent="-228600" algn="l">
              <a:spcBef>
                <a:spcPts val="400"/>
              </a:spcBef>
              <a:spcAft>
                <a:spcPts val="0"/>
              </a:spcAft>
              <a:buClr>
                <a:schemeClr val="lt1"/>
              </a:buClr>
              <a:buSzPts val="2000"/>
              <a:buFont typeface="Times New Roman"/>
              <a:buNone/>
              <a:defRPr sz="2000"/>
            </a:lvl1pPr>
            <a:lvl2pPr marL="914400" lvl="1" indent="-228600" algn="l">
              <a:spcBef>
                <a:spcPts val="360"/>
              </a:spcBef>
              <a:spcAft>
                <a:spcPts val="0"/>
              </a:spcAft>
              <a:buClr>
                <a:schemeClr val="lt1"/>
              </a:buClr>
              <a:buSzPts val="1800"/>
              <a:buFont typeface="Times New Roman"/>
              <a:buNone/>
              <a:defRPr sz="1800"/>
            </a:lvl2pPr>
            <a:lvl3pPr marL="1371600" lvl="2" indent="-228600" algn="l">
              <a:spcBef>
                <a:spcPts val="320"/>
              </a:spcBef>
              <a:spcAft>
                <a:spcPts val="0"/>
              </a:spcAft>
              <a:buClr>
                <a:schemeClr val="lt1"/>
              </a:buClr>
              <a:buSzPts val="1600"/>
              <a:buFont typeface="Times New Roman"/>
              <a:buNone/>
              <a:defRPr sz="1600"/>
            </a:lvl3pPr>
            <a:lvl4pPr marL="1828800" lvl="3" indent="-228600" algn="l">
              <a:spcBef>
                <a:spcPts val="280"/>
              </a:spcBef>
              <a:spcAft>
                <a:spcPts val="0"/>
              </a:spcAft>
              <a:buClr>
                <a:schemeClr val="lt1"/>
              </a:buClr>
              <a:buSzPts val="1400"/>
              <a:buFont typeface="Times New Roman"/>
              <a:buNone/>
              <a:defRPr sz="1400"/>
            </a:lvl4pPr>
            <a:lvl5pPr marL="2286000" lvl="4" indent="-228600" algn="l">
              <a:spcBef>
                <a:spcPts val="280"/>
              </a:spcBef>
              <a:spcAft>
                <a:spcPts val="0"/>
              </a:spcAft>
              <a:buClr>
                <a:schemeClr val="lt1"/>
              </a:buClr>
              <a:buSzPts val="1400"/>
              <a:buFont typeface="Times New Roman"/>
              <a:buNone/>
              <a:defRPr sz="1400"/>
            </a:lvl5pPr>
            <a:lvl6pPr marL="2743200" lvl="5" indent="-228600" algn="l">
              <a:spcBef>
                <a:spcPts val="280"/>
              </a:spcBef>
              <a:spcAft>
                <a:spcPts val="0"/>
              </a:spcAft>
              <a:buClr>
                <a:schemeClr val="lt1"/>
              </a:buClr>
              <a:buSzPts val="1400"/>
              <a:buFont typeface="Times New Roman"/>
              <a:buNone/>
              <a:defRPr sz="1400"/>
            </a:lvl6pPr>
            <a:lvl7pPr marL="3200400" lvl="6" indent="-228600" algn="l">
              <a:spcBef>
                <a:spcPts val="280"/>
              </a:spcBef>
              <a:spcAft>
                <a:spcPts val="0"/>
              </a:spcAft>
              <a:buClr>
                <a:schemeClr val="lt1"/>
              </a:buClr>
              <a:buSzPts val="1400"/>
              <a:buFont typeface="Times New Roman"/>
              <a:buNone/>
              <a:defRPr sz="1400"/>
            </a:lvl7pPr>
            <a:lvl8pPr marL="3657600" lvl="7" indent="-228600" algn="l">
              <a:spcBef>
                <a:spcPts val="280"/>
              </a:spcBef>
              <a:spcAft>
                <a:spcPts val="0"/>
              </a:spcAft>
              <a:buClr>
                <a:schemeClr val="lt1"/>
              </a:buClr>
              <a:buSzPts val="1400"/>
              <a:buFont typeface="Times New Roman"/>
              <a:buNone/>
              <a:defRPr sz="1400"/>
            </a:lvl8pPr>
            <a:lvl9pPr marL="4114800" lvl="8" indent="-228600" algn="l">
              <a:spcBef>
                <a:spcPts val="280"/>
              </a:spcBef>
              <a:spcAft>
                <a:spcPts val="0"/>
              </a:spcAft>
              <a:buClr>
                <a:schemeClr val="lt1"/>
              </a:buClr>
              <a:buSzPts val="1400"/>
              <a:buFont typeface="Times New Roman"/>
              <a:buNone/>
              <a:defRPr sz="1400"/>
            </a:lvl9pPr>
          </a:lstStyle>
          <a:p>
            <a:endParaRPr/>
          </a:p>
        </p:txBody>
      </p:sp>
      <p:sp>
        <p:nvSpPr>
          <p:cNvPr id="550" name="Google Shape;550;p85"/>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1" name="Google Shape;551;p85"/>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2" name="Google Shape;552;p85"/>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514355" y="273050"/>
            <a:ext cx="3384550" cy="1162050"/>
          </a:xfrm>
          <a:prstGeom prst="rect">
            <a:avLst/>
          </a:prstGeom>
          <a:noFill/>
          <a:ln>
            <a:noFill/>
          </a:ln>
        </p:spPr>
        <p:txBody>
          <a:bodyPr spcFirstLastPara="1" wrap="square" lIns="91925" tIns="45950" rIns="91925" bIns="4595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4022750" y="273176"/>
            <a:ext cx="5749925" cy="5853113"/>
          </a:xfrm>
          <a:prstGeom prst="rect">
            <a:avLst/>
          </a:prstGeom>
          <a:noFill/>
          <a:ln>
            <a:noFill/>
          </a:ln>
        </p:spPr>
        <p:txBody>
          <a:bodyPr spcFirstLastPara="1" wrap="square" lIns="91925" tIns="45950" rIns="91925" bIns="45950" anchor="t" anchorCtr="0">
            <a:noAutofit/>
          </a:bodyPr>
          <a:lstStyle>
            <a:lvl1pPr marL="457200" lvl="0" indent="-431800" algn="l">
              <a:spcBef>
                <a:spcPts val="640"/>
              </a:spcBef>
              <a:spcAft>
                <a:spcPts val="0"/>
              </a:spcAft>
              <a:buClr>
                <a:schemeClr val="lt1"/>
              </a:buClr>
              <a:buSzPts val="3200"/>
              <a:buFont typeface="Times New Roman"/>
              <a:buChar char="•"/>
              <a:defRPr sz="3200"/>
            </a:lvl1pPr>
            <a:lvl2pPr marL="914400" lvl="1" indent="-406400" algn="l">
              <a:spcBef>
                <a:spcPts val="560"/>
              </a:spcBef>
              <a:spcAft>
                <a:spcPts val="0"/>
              </a:spcAft>
              <a:buClr>
                <a:schemeClr val="lt1"/>
              </a:buClr>
              <a:buSzPts val="2800"/>
              <a:buFont typeface="Times New Roman"/>
              <a:buChar char="–"/>
              <a:defRPr sz="2800"/>
            </a:lvl2pPr>
            <a:lvl3pPr marL="1371600" lvl="2" indent="-381000" algn="l">
              <a:spcBef>
                <a:spcPts val="480"/>
              </a:spcBef>
              <a:spcAft>
                <a:spcPts val="0"/>
              </a:spcAft>
              <a:buClr>
                <a:schemeClr val="lt1"/>
              </a:buClr>
              <a:buSzPts val="2400"/>
              <a:buFont typeface="Times New Roman"/>
              <a:buChar char="•"/>
              <a:defRPr sz="2400"/>
            </a:lvl3pPr>
            <a:lvl4pPr marL="1828800" lvl="3" indent="-355600" algn="l">
              <a:spcBef>
                <a:spcPts val="400"/>
              </a:spcBef>
              <a:spcAft>
                <a:spcPts val="0"/>
              </a:spcAft>
              <a:buClr>
                <a:schemeClr val="lt1"/>
              </a:buClr>
              <a:buSzPts val="2000"/>
              <a:buFont typeface="Times New Roman"/>
              <a:buChar char="–"/>
              <a:defRPr sz="2000"/>
            </a:lvl4pPr>
            <a:lvl5pPr marL="2286000" lvl="4" indent="-355600" algn="l">
              <a:spcBef>
                <a:spcPts val="400"/>
              </a:spcBef>
              <a:spcAft>
                <a:spcPts val="0"/>
              </a:spcAft>
              <a:buClr>
                <a:schemeClr val="lt1"/>
              </a:buClr>
              <a:buSzPts val="2000"/>
              <a:buFont typeface="Times New Roman"/>
              <a:buChar char="•"/>
              <a:defRPr sz="2000"/>
            </a:lvl5pPr>
            <a:lvl6pPr marL="2743200" lvl="5" indent="-355600" algn="l">
              <a:spcBef>
                <a:spcPts val="400"/>
              </a:spcBef>
              <a:spcAft>
                <a:spcPts val="0"/>
              </a:spcAft>
              <a:buClr>
                <a:schemeClr val="lt1"/>
              </a:buClr>
              <a:buSzPts val="2000"/>
              <a:buFont typeface="Times New Roman"/>
              <a:buChar char="•"/>
              <a:defRPr sz="2000"/>
            </a:lvl6pPr>
            <a:lvl7pPr marL="3200400" lvl="6" indent="-355600" algn="l">
              <a:spcBef>
                <a:spcPts val="400"/>
              </a:spcBef>
              <a:spcAft>
                <a:spcPts val="0"/>
              </a:spcAft>
              <a:buClr>
                <a:schemeClr val="lt1"/>
              </a:buClr>
              <a:buSzPts val="2000"/>
              <a:buFont typeface="Times New Roman"/>
              <a:buChar char="•"/>
              <a:defRPr sz="2000"/>
            </a:lvl7pPr>
            <a:lvl8pPr marL="3657600" lvl="7" indent="-355600" algn="l">
              <a:spcBef>
                <a:spcPts val="400"/>
              </a:spcBef>
              <a:spcAft>
                <a:spcPts val="0"/>
              </a:spcAft>
              <a:buClr>
                <a:schemeClr val="lt1"/>
              </a:buClr>
              <a:buSzPts val="2000"/>
              <a:buFont typeface="Times New Roman"/>
              <a:buChar char="•"/>
              <a:defRPr sz="2000"/>
            </a:lvl8pPr>
            <a:lvl9pPr marL="4114800" lvl="8" indent="-355600" algn="l">
              <a:spcBef>
                <a:spcPts val="400"/>
              </a:spcBef>
              <a:spcAft>
                <a:spcPts val="0"/>
              </a:spcAft>
              <a:buClr>
                <a:schemeClr val="lt1"/>
              </a:buClr>
              <a:buSzPts val="2000"/>
              <a:buFont typeface="Times New Roman"/>
              <a:buChar char="•"/>
              <a:defRPr sz="2000"/>
            </a:lvl9pPr>
          </a:lstStyle>
          <a:p>
            <a:endParaRPr/>
          </a:p>
        </p:txBody>
      </p:sp>
      <p:sp>
        <p:nvSpPr>
          <p:cNvPr id="57" name="Google Shape;57;p9"/>
          <p:cNvSpPr txBox="1">
            <a:spLocks noGrp="1"/>
          </p:cNvSpPr>
          <p:nvPr>
            <p:ph type="body" idx="2"/>
          </p:nvPr>
        </p:nvSpPr>
        <p:spPr>
          <a:xfrm>
            <a:off x="514355" y="1435123"/>
            <a:ext cx="3384550" cy="4691063"/>
          </a:xfrm>
          <a:prstGeom prst="rect">
            <a:avLst/>
          </a:prstGeom>
          <a:noFill/>
          <a:ln>
            <a:noFill/>
          </a:ln>
        </p:spPr>
        <p:txBody>
          <a:bodyPr spcFirstLastPara="1" wrap="square" lIns="91925" tIns="45950" rIns="91925" bIns="45950" anchor="t" anchorCtr="0">
            <a:noAutofit/>
          </a:bodyPr>
          <a:lstStyle>
            <a:lvl1pPr marL="457200" lvl="0" indent="-228600" algn="l">
              <a:spcBef>
                <a:spcPts val="280"/>
              </a:spcBef>
              <a:spcAft>
                <a:spcPts val="0"/>
              </a:spcAft>
              <a:buClr>
                <a:schemeClr val="lt1"/>
              </a:buClr>
              <a:buSzPts val="1400"/>
              <a:buFont typeface="Times New Roman"/>
              <a:buNone/>
              <a:defRPr sz="1400"/>
            </a:lvl1pPr>
            <a:lvl2pPr marL="914400" lvl="1" indent="-228600" algn="l">
              <a:spcBef>
                <a:spcPts val="240"/>
              </a:spcBef>
              <a:spcAft>
                <a:spcPts val="0"/>
              </a:spcAft>
              <a:buClr>
                <a:schemeClr val="lt1"/>
              </a:buClr>
              <a:buSzPts val="1200"/>
              <a:buFont typeface="Times New Roman"/>
              <a:buNone/>
              <a:defRPr sz="1200"/>
            </a:lvl2pPr>
            <a:lvl3pPr marL="1371600" lvl="2" indent="-228600" algn="l">
              <a:spcBef>
                <a:spcPts val="200"/>
              </a:spcBef>
              <a:spcAft>
                <a:spcPts val="0"/>
              </a:spcAft>
              <a:buClr>
                <a:schemeClr val="lt1"/>
              </a:buClr>
              <a:buSzPts val="1000"/>
              <a:buFont typeface="Times New Roman"/>
              <a:buNone/>
              <a:defRPr sz="1000"/>
            </a:lvl3pPr>
            <a:lvl4pPr marL="1828800" lvl="3" indent="-228600" algn="l">
              <a:spcBef>
                <a:spcPts val="180"/>
              </a:spcBef>
              <a:spcAft>
                <a:spcPts val="0"/>
              </a:spcAft>
              <a:buClr>
                <a:schemeClr val="lt1"/>
              </a:buClr>
              <a:buSzPts val="900"/>
              <a:buFont typeface="Times New Roman"/>
              <a:buNone/>
              <a:defRPr sz="900"/>
            </a:lvl4pPr>
            <a:lvl5pPr marL="2286000" lvl="4" indent="-228600" algn="l">
              <a:spcBef>
                <a:spcPts val="180"/>
              </a:spcBef>
              <a:spcAft>
                <a:spcPts val="0"/>
              </a:spcAft>
              <a:buClr>
                <a:schemeClr val="lt1"/>
              </a:buClr>
              <a:buSzPts val="900"/>
              <a:buFont typeface="Times New Roman"/>
              <a:buNone/>
              <a:defRPr sz="900"/>
            </a:lvl5pPr>
            <a:lvl6pPr marL="2743200" lvl="5" indent="-228600" algn="l">
              <a:spcBef>
                <a:spcPts val="180"/>
              </a:spcBef>
              <a:spcAft>
                <a:spcPts val="0"/>
              </a:spcAft>
              <a:buClr>
                <a:schemeClr val="lt1"/>
              </a:buClr>
              <a:buSzPts val="900"/>
              <a:buFont typeface="Times New Roman"/>
              <a:buNone/>
              <a:defRPr sz="900"/>
            </a:lvl6pPr>
            <a:lvl7pPr marL="3200400" lvl="6" indent="-228600" algn="l">
              <a:spcBef>
                <a:spcPts val="180"/>
              </a:spcBef>
              <a:spcAft>
                <a:spcPts val="0"/>
              </a:spcAft>
              <a:buClr>
                <a:schemeClr val="lt1"/>
              </a:buClr>
              <a:buSzPts val="900"/>
              <a:buFont typeface="Times New Roman"/>
              <a:buNone/>
              <a:defRPr sz="900"/>
            </a:lvl7pPr>
            <a:lvl8pPr marL="3657600" lvl="7" indent="-228600" algn="l">
              <a:spcBef>
                <a:spcPts val="180"/>
              </a:spcBef>
              <a:spcAft>
                <a:spcPts val="0"/>
              </a:spcAft>
              <a:buClr>
                <a:schemeClr val="lt1"/>
              </a:buClr>
              <a:buSzPts val="900"/>
              <a:buFont typeface="Times New Roman"/>
              <a:buNone/>
              <a:defRPr sz="900"/>
            </a:lvl8pPr>
            <a:lvl9pPr marL="4114800" lvl="8" indent="-228600" algn="l">
              <a:spcBef>
                <a:spcPts val="180"/>
              </a:spcBef>
              <a:spcAft>
                <a:spcPts val="0"/>
              </a:spcAft>
              <a:buClr>
                <a:schemeClr val="lt1"/>
              </a:buClr>
              <a:buSzPts val="900"/>
              <a:buFont typeface="Times New Roman"/>
              <a:buNone/>
              <a:defRPr sz="900"/>
            </a:lvl9pPr>
          </a:lstStyle>
          <a:p>
            <a:endParaRPr/>
          </a:p>
        </p:txBody>
      </p:sp>
      <p:sp>
        <p:nvSpPr>
          <p:cNvPr id="58" name="Google Shape;58;p9"/>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53"/>
        <p:cNvGrpSpPr/>
        <p:nvPr/>
      </p:nvGrpSpPr>
      <p:grpSpPr>
        <a:xfrm>
          <a:off x="0" y="0"/>
          <a:ext cx="0" cy="0"/>
          <a:chOff x="0" y="0"/>
          <a:chExt cx="0" cy="0"/>
        </a:xfrm>
      </p:grpSpPr>
      <p:sp>
        <p:nvSpPr>
          <p:cNvPr id="554" name="Google Shape;554;p86"/>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55" name="Google Shape;555;p86"/>
          <p:cNvSpPr txBox="1">
            <a:spLocks noGrp="1"/>
          </p:cNvSpPr>
          <p:nvPr>
            <p:ph type="body" idx="1"/>
          </p:nvPr>
        </p:nvSpPr>
        <p:spPr>
          <a:xfrm>
            <a:off x="762080" y="1981200"/>
            <a:ext cx="4295775" cy="4114800"/>
          </a:xfrm>
          <a:prstGeom prst="rect">
            <a:avLst/>
          </a:prstGeom>
          <a:noFill/>
          <a:ln>
            <a:noFill/>
          </a:ln>
        </p:spPr>
        <p:txBody>
          <a:bodyPr spcFirstLastPara="1" wrap="square" lIns="91925" tIns="45950" rIns="91925" bIns="45950" anchor="t" anchorCtr="0">
            <a:noAutofit/>
          </a:bodyPr>
          <a:lstStyle>
            <a:lvl1pPr marL="457200" lvl="0" indent="-406400" algn="l">
              <a:spcBef>
                <a:spcPts val="560"/>
              </a:spcBef>
              <a:spcAft>
                <a:spcPts val="0"/>
              </a:spcAft>
              <a:buClr>
                <a:schemeClr val="lt1"/>
              </a:buClr>
              <a:buSzPts val="2800"/>
              <a:buFont typeface="Times New Roman"/>
              <a:buChar char="•"/>
              <a:defRPr sz="2800"/>
            </a:lvl1pPr>
            <a:lvl2pPr marL="914400" lvl="1" indent="-381000" algn="l">
              <a:spcBef>
                <a:spcPts val="480"/>
              </a:spcBef>
              <a:spcAft>
                <a:spcPts val="0"/>
              </a:spcAft>
              <a:buClr>
                <a:schemeClr val="lt1"/>
              </a:buClr>
              <a:buSzPts val="2400"/>
              <a:buFont typeface="Times New Roman"/>
              <a:buChar char="–"/>
              <a:defRPr sz="2400"/>
            </a:lvl2pPr>
            <a:lvl3pPr marL="1371600" lvl="2" indent="-355600" algn="l">
              <a:spcBef>
                <a:spcPts val="400"/>
              </a:spcBef>
              <a:spcAft>
                <a:spcPts val="0"/>
              </a:spcAft>
              <a:buClr>
                <a:schemeClr val="lt1"/>
              </a:buClr>
              <a:buSzPts val="2000"/>
              <a:buFont typeface="Times New Roman"/>
              <a:buChar char="•"/>
              <a:defRPr sz="2000"/>
            </a:lvl3pPr>
            <a:lvl4pPr marL="1828800" lvl="3" indent="-342900" algn="l">
              <a:spcBef>
                <a:spcPts val="360"/>
              </a:spcBef>
              <a:spcAft>
                <a:spcPts val="0"/>
              </a:spcAft>
              <a:buClr>
                <a:schemeClr val="lt1"/>
              </a:buClr>
              <a:buSzPts val="1800"/>
              <a:buFont typeface="Times New Roman"/>
              <a:buChar char="–"/>
              <a:defRPr sz="1800"/>
            </a:lvl4pPr>
            <a:lvl5pPr marL="2286000" lvl="4" indent="-342900" algn="l">
              <a:spcBef>
                <a:spcPts val="360"/>
              </a:spcBef>
              <a:spcAft>
                <a:spcPts val="0"/>
              </a:spcAft>
              <a:buClr>
                <a:schemeClr val="lt1"/>
              </a:buClr>
              <a:buSzPts val="1800"/>
              <a:buFont typeface="Times New Roman"/>
              <a:buChar char="•"/>
              <a:defRPr sz="1800"/>
            </a:lvl5pPr>
            <a:lvl6pPr marL="2743200" lvl="5" indent="-342900" algn="l">
              <a:spcBef>
                <a:spcPts val="360"/>
              </a:spcBef>
              <a:spcAft>
                <a:spcPts val="0"/>
              </a:spcAft>
              <a:buClr>
                <a:schemeClr val="lt1"/>
              </a:buClr>
              <a:buSzPts val="1800"/>
              <a:buFont typeface="Times New Roman"/>
              <a:buChar char="•"/>
              <a:defRPr sz="1800"/>
            </a:lvl6pPr>
            <a:lvl7pPr marL="3200400" lvl="6" indent="-342900" algn="l">
              <a:spcBef>
                <a:spcPts val="360"/>
              </a:spcBef>
              <a:spcAft>
                <a:spcPts val="0"/>
              </a:spcAft>
              <a:buClr>
                <a:schemeClr val="lt1"/>
              </a:buClr>
              <a:buSzPts val="1800"/>
              <a:buFont typeface="Times New Roman"/>
              <a:buChar char="•"/>
              <a:defRPr sz="1800"/>
            </a:lvl7pPr>
            <a:lvl8pPr marL="3657600" lvl="7" indent="-342900" algn="l">
              <a:spcBef>
                <a:spcPts val="360"/>
              </a:spcBef>
              <a:spcAft>
                <a:spcPts val="0"/>
              </a:spcAft>
              <a:buClr>
                <a:schemeClr val="lt1"/>
              </a:buClr>
              <a:buSzPts val="1800"/>
              <a:buFont typeface="Times New Roman"/>
              <a:buChar char="•"/>
              <a:defRPr sz="1800"/>
            </a:lvl8pPr>
            <a:lvl9pPr marL="4114800" lvl="8" indent="-342900" algn="l">
              <a:spcBef>
                <a:spcPts val="360"/>
              </a:spcBef>
              <a:spcAft>
                <a:spcPts val="0"/>
              </a:spcAft>
              <a:buClr>
                <a:schemeClr val="lt1"/>
              </a:buClr>
              <a:buSzPts val="1800"/>
              <a:buFont typeface="Times New Roman"/>
              <a:buChar char="•"/>
              <a:defRPr sz="1800"/>
            </a:lvl9pPr>
          </a:lstStyle>
          <a:p>
            <a:endParaRPr/>
          </a:p>
        </p:txBody>
      </p:sp>
      <p:sp>
        <p:nvSpPr>
          <p:cNvPr id="556" name="Google Shape;556;p86"/>
          <p:cNvSpPr txBox="1">
            <a:spLocks noGrp="1"/>
          </p:cNvSpPr>
          <p:nvPr>
            <p:ph type="body" idx="2"/>
          </p:nvPr>
        </p:nvSpPr>
        <p:spPr>
          <a:xfrm>
            <a:off x="5210242" y="1981200"/>
            <a:ext cx="4295775" cy="4114800"/>
          </a:xfrm>
          <a:prstGeom prst="rect">
            <a:avLst/>
          </a:prstGeom>
          <a:noFill/>
          <a:ln>
            <a:noFill/>
          </a:ln>
        </p:spPr>
        <p:txBody>
          <a:bodyPr spcFirstLastPara="1" wrap="square" lIns="91925" tIns="45950" rIns="91925" bIns="45950" anchor="t" anchorCtr="0">
            <a:noAutofit/>
          </a:bodyPr>
          <a:lstStyle>
            <a:lvl1pPr marL="457200" lvl="0" indent="-406400" algn="l">
              <a:spcBef>
                <a:spcPts val="560"/>
              </a:spcBef>
              <a:spcAft>
                <a:spcPts val="0"/>
              </a:spcAft>
              <a:buClr>
                <a:schemeClr val="lt1"/>
              </a:buClr>
              <a:buSzPts val="2800"/>
              <a:buFont typeface="Times New Roman"/>
              <a:buChar char="•"/>
              <a:defRPr sz="2800"/>
            </a:lvl1pPr>
            <a:lvl2pPr marL="914400" lvl="1" indent="-381000" algn="l">
              <a:spcBef>
                <a:spcPts val="480"/>
              </a:spcBef>
              <a:spcAft>
                <a:spcPts val="0"/>
              </a:spcAft>
              <a:buClr>
                <a:schemeClr val="lt1"/>
              </a:buClr>
              <a:buSzPts val="2400"/>
              <a:buFont typeface="Times New Roman"/>
              <a:buChar char="–"/>
              <a:defRPr sz="2400"/>
            </a:lvl2pPr>
            <a:lvl3pPr marL="1371600" lvl="2" indent="-355600" algn="l">
              <a:spcBef>
                <a:spcPts val="400"/>
              </a:spcBef>
              <a:spcAft>
                <a:spcPts val="0"/>
              </a:spcAft>
              <a:buClr>
                <a:schemeClr val="lt1"/>
              </a:buClr>
              <a:buSzPts val="2000"/>
              <a:buFont typeface="Times New Roman"/>
              <a:buChar char="•"/>
              <a:defRPr sz="2000"/>
            </a:lvl3pPr>
            <a:lvl4pPr marL="1828800" lvl="3" indent="-342900" algn="l">
              <a:spcBef>
                <a:spcPts val="360"/>
              </a:spcBef>
              <a:spcAft>
                <a:spcPts val="0"/>
              </a:spcAft>
              <a:buClr>
                <a:schemeClr val="lt1"/>
              </a:buClr>
              <a:buSzPts val="1800"/>
              <a:buFont typeface="Times New Roman"/>
              <a:buChar char="–"/>
              <a:defRPr sz="1800"/>
            </a:lvl4pPr>
            <a:lvl5pPr marL="2286000" lvl="4" indent="-342900" algn="l">
              <a:spcBef>
                <a:spcPts val="360"/>
              </a:spcBef>
              <a:spcAft>
                <a:spcPts val="0"/>
              </a:spcAft>
              <a:buClr>
                <a:schemeClr val="lt1"/>
              </a:buClr>
              <a:buSzPts val="1800"/>
              <a:buFont typeface="Times New Roman"/>
              <a:buChar char="•"/>
              <a:defRPr sz="1800"/>
            </a:lvl5pPr>
            <a:lvl6pPr marL="2743200" lvl="5" indent="-342900" algn="l">
              <a:spcBef>
                <a:spcPts val="360"/>
              </a:spcBef>
              <a:spcAft>
                <a:spcPts val="0"/>
              </a:spcAft>
              <a:buClr>
                <a:schemeClr val="lt1"/>
              </a:buClr>
              <a:buSzPts val="1800"/>
              <a:buFont typeface="Times New Roman"/>
              <a:buChar char="•"/>
              <a:defRPr sz="1800"/>
            </a:lvl6pPr>
            <a:lvl7pPr marL="3200400" lvl="6" indent="-342900" algn="l">
              <a:spcBef>
                <a:spcPts val="360"/>
              </a:spcBef>
              <a:spcAft>
                <a:spcPts val="0"/>
              </a:spcAft>
              <a:buClr>
                <a:schemeClr val="lt1"/>
              </a:buClr>
              <a:buSzPts val="1800"/>
              <a:buFont typeface="Times New Roman"/>
              <a:buChar char="•"/>
              <a:defRPr sz="1800"/>
            </a:lvl7pPr>
            <a:lvl8pPr marL="3657600" lvl="7" indent="-342900" algn="l">
              <a:spcBef>
                <a:spcPts val="360"/>
              </a:spcBef>
              <a:spcAft>
                <a:spcPts val="0"/>
              </a:spcAft>
              <a:buClr>
                <a:schemeClr val="lt1"/>
              </a:buClr>
              <a:buSzPts val="1800"/>
              <a:buFont typeface="Times New Roman"/>
              <a:buChar char="•"/>
              <a:defRPr sz="1800"/>
            </a:lvl8pPr>
            <a:lvl9pPr marL="4114800" lvl="8" indent="-342900" algn="l">
              <a:spcBef>
                <a:spcPts val="360"/>
              </a:spcBef>
              <a:spcAft>
                <a:spcPts val="0"/>
              </a:spcAft>
              <a:buClr>
                <a:schemeClr val="lt1"/>
              </a:buClr>
              <a:buSzPts val="1800"/>
              <a:buFont typeface="Times New Roman"/>
              <a:buChar char="•"/>
              <a:defRPr sz="1800"/>
            </a:lvl9pPr>
          </a:lstStyle>
          <a:p>
            <a:endParaRPr/>
          </a:p>
        </p:txBody>
      </p:sp>
      <p:sp>
        <p:nvSpPr>
          <p:cNvPr id="557" name="Google Shape;557;p86"/>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8" name="Google Shape;558;p86"/>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9" name="Google Shape;559;p86"/>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60"/>
        <p:cNvGrpSpPr/>
        <p:nvPr/>
      </p:nvGrpSpPr>
      <p:grpSpPr>
        <a:xfrm>
          <a:off x="0" y="0"/>
          <a:ext cx="0" cy="0"/>
          <a:chOff x="0" y="0"/>
          <a:chExt cx="0" cy="0"/>
        </a:xfrm>
      </p:grpSpPr>
      <p:sp>
        <p:nvSpPr>
          <p:cNvPr id="561" name="Google Shape;561;p87"/>
          <p:cNvSpPr txBox="1">
            <a:spLocks noGrp="1"/>
          </p:cNvSpPr>
          <p:nvPr>
            <p:ph type="title"/>
          </p:nvPr>
        </p:nvSpPr>
        <p:spPr>
          <a:xfrm>
            <a:off x="514350" y="274639"/>
            <a:ext cx="925830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62" name="Google Shape;562;p87"/>
          <p:cNvSpPr txBox="1">
            <a:spLocks noGrp="1"/>
          </p:cNvSpPr>
          <p:nvPr>
            <p:ph type="body" idx="1"/>
          </p:nvPr>
        </p:nvSpPr>
        <p:spPr>
          <a:xfrm>
            <a:off x="514351" y="1535113"/>
            <a:ext cx="4545014" cy="639762"/>
          </a:xfrm>
          <a:prstGeom prst="rect">
            <a:avLst/>
          </a:prstGeom>
          <a:noFill/>
          <a:ln>
            <a:noFill/>
          </a:ln>
        </p:spPr>
        <p:txBody>
          <a:bodyPr spcFirstLastPara="1" wrap="square" lIns="91925" tIns="45950" rIns="91925" bIns="45950" anchor="b" anchorCtr="0">
            <a:noAutofit/>
          </a:bodyPr>
          <a:lstStyle>
            <a:lvl1pPr marL="457200" lvl="0" indent="-228600" algn="l">
              <a:spcBef>
                <a:spcPts val="480"/>
              </a:spcBef>
              <a:spcAft>
                <a:spcPts val="0"/>
              </a:spcAft>
              <a:buClr>
                <a:schemeClr val="lt1"/>
              </a:buClr>
              <a:buSzPts val="2400"/>
              <a:buFont typeface="Times New Roman"/>
              <a:buNone/>
              <a:defRPr sz="2400" b="1"/>
            </a:lvl1pPr>
            <a:lvl2pPr marL="914400" lvl="1" indent="-228600" algn="l">
              <a:spcBef>
                <a:spcPts val="400"/>
              </a:spcBef>
              <a:spcAft>
                <a:spcPts val="0"/>
              </a:spcAft>
              <a:buClr>
                <a:schemeClr val="lt1"/>
              </a:buClr>
              <a:buSzPts val="2000"/>
              <a:buFont typeface="Times New Roman"/>
              <a:buNone/>
              <a:defRPr sz="2000" b="1"/>
            </a:lvl2pPr>
            <a:lvl3pPr marL="1371600" lvl="2" indent="-228600" algn="l">
              <a:spcBef>
                <a:spcPts val="360"/>
              </a:spcBef>
              <a:spcAft>
                <a:spcPts val="0"/>
              </a:spcAft>
              <a:buClr>
                <a:schemeClr val="lt1"/>
              </a:buClr>
              <a:buSzPts val="1800"/>
              <a:buFont typeface="Times New Roman"/>
              <a:buNone/>
              <a:defRPr sz="1800" b="1"/>
            </a:lvl3pPr>
            <a:lvl4pPr marL="1828800" lvl="3" indent="-228600" algn="l">
              <a:spcBef>
                <a:spcPts val="320"/>
              </a:spcBef>
              <a:spcAft>
                <a:spcPts val="0"/>
              </a:spcAft>
              <a:buClr>
                <a:schemeClr val="lt1"/>
              </a:buClr>
              <a:buSzPts val="1600"/>
              <a:buFont typeface="Times New Roman"/>
              <a:buNone/>
              <a:defRPr sz="1600" b="1"/>
            </a:lvl4pPr>
            <a:lvl5pPr marL="2286000" lvl="4" indent="-228600" algn="l">
              <a:spcBef>
                <a:spcPts val="320"/>
              </a:spcBef>
              <a:spcAft>
                <a:spcPts val="0"/>
              </a:spcAft>
              <a:buClr>
                <a:schemeClr val="lt1"/>
              </a:buClr>
              <a:buSzPts val="1600"/>
              <a:buFont typeface="Times New Roman"/>
              <a:buNone/>
              <a:defRPr sz="1600" b="1"/>
            </a:lvl5pPr>
            <a:lvl6pPr marL="2743200" lvl="5" indent="-228600" algn="l">
              <a:spcBef>
                <a:spcPts val="320"/>
              </a:spcBef>
              <a:spcAft>
                <a:spcPts val="0"/>
              </a:spcAft>
              <a:buClr>
                <a:schemeClr val="lt1"/>
              </a:buClr>
              <a:buSzPts val="1600"/>
              <a:buFont typeface="Times New Roman"/>
              <a:buNone/>
              <a:defRPr sz="1600" b="1"/>
            </a:lvl6pPr>
            <a:lvl7pPr marL="3200400" lvl="6" indent="-228600" algn="l">
              <a:spcBef>
                <a:spcPts val="320"/>
              </a:spcBef>
              <a:spcAft>
                <a:spcPts val="0"/>
              </a:spcAft>
              <a:buClr>
                <a:schemeClr val="lt1"/>
              </a:buClr>
              <a:buSzPts val="1600"/>
              <a:buFont typeface="Times New Roman"/>
              <a:buNone/>
              <a:defRPr sz="1600" b="1"/>
            </a:lvl7pPr>
            <a:lvl8pPr marL="3657600" lvl="7" indent="-228600" algn="l">
              <a:spcBef>
                <a:spcPts val="320"/>
              </a:spcBef>
              <a:spcAft>
                <a:spcPts val="0"/>
              </a:spcAft>
              <a:buClr>
                <a:schemeClr val="lt1"/>
              </a:buClr>
              <a:buSzPts val="1600"/>
              <a:buFont typeface="Times New Roman"/>
              <a:buNone/>
              <a:defRPr sz="1600" b="1"/>
            </a:lvl8pPr>
            <a:lvl9pPr marL="4114800" lvl="8" indent="-228600" algn="l">
              <a:spcBef>
                <a:spcPts val="320"/>
              </a:spcBef>
              <a:spcAft>
                <a:spcPts val="0"/>
              </a:spcAft>
              <a:buClr>
                <a:schemeClr val="lt1"/>
              </a:buClr>
              <a:buSzPts val="1600"/>
              <a:buFont typeface="Times New Roman"/>
              <a:buNone/>
              <a:defRPr sz="1600" b="1"/>
            </a:lvl9pPr>
          </a:lstStyle>
          <a:p>
            <a:endParaRPr/>
          </a:p>
        </p:txBody>
      </p:sp>
      <p:sp>
        <p:nvSpPr>
          <p:cNvPr id="563" name="Google Shape;563;p87"/>
          <p:cNvSpPr txBox="1">
            <a:spLocks noGrp="1"/>
          </p:cNvSpPr>
          <p:nvPr>
            <p:ph type="body" idx="2"/>
          </p:nvPr>
        </p:nvSpPr>
        <p:spPr>
          <a:xfrm>
            <a:off x="514351" y="2174875"/>
            <a:ext cx="4545014" cy="3951288"/>
          </a:xfrm>
          <a:prstGeom prst="rect">
            <a:avLst/>
          </a:prstGeom>
          <a:noFill/>
          <a:ln>
            <a:noFill/>
          </a:ln>
        </p:spPr>
        <p:txBody>
          <a:bodyPr spcFirstLastPara="1" wrap="square" lIns="91925" tIns="45950" rIns="91925" bIns="45950" anchor="t" anchorCtr="0">
            <a:noAutofit/>
          </a:bodyPr>
          <a:lstStyle>
            <a:lvl1pPr marL="457200" lvl="0" indent="-381000" algn="l">
              <a:spcBef>
                <a:spcPts val="480"/>
              </a:spcBef>
              <a:spcAft>
                <a:spcPts val="0"/>
              </a:spcAft>
              <a:buClr>
                <a:schemeClr val="lt1"/>
              </a:buClr>
              <a:buSzPts val="2400"/>
              <a:buFont typeface="Times New Roman"/>
              <a:buChar char="•"/>
              <a:defRPr sz="2400"/>
            </a:lvl1pPr>
            <a:lvl2pPr marL="914400" lvl="1" indent="-355600" algn="l">
              <a:spcBef>
                <a:spcPts val="400"/>
              </a:spcBef>
              <a:spcAft>
                <a:spcPts val="0"/>
              </a:spcAft>
              <a:buClr>
                <a:schemeClr val="lt1"/>
              </a:buClr>
              <a:buSzPts val="2000"/>
              <a:buFont typeface="Times New Roman"/>
              <a:buChar char="–"/>
              <a:defRPr sz="2000"/>
            </a:lvl2pPr>
            <a:lvl3pPr marL="1371600" lvl="2" indent="-342900" algn="l">
              <a:spcBef>
                <a:spcPts val="360"/>
              </a:spcBef>
              <a:spcAft>
                <a:spcPts val="0"/>
              </a:spcAft>
              <a:buClr>
                <a:schemeClr val="lt1"/>
              </a:buClr>
              <a:buSzPts val="1800"/>
              <a:buFont typeface="Times New Roman"/>
              <a:buChar char="•"/>
              <a:defRPr sz="1800"/>
            </a:lvl3pPr>
            <a:lvl4pPr marL="1828800" lvl="3" indent="-330200" algn="l">
              <a:spcBef>
                <a:spcPts val="320"/>
              </a:spcBef>
              <a:spcAft>
                <a:spcPts val="0"/>
              </a:spcAft>
              <a:buClr>
                <a:schemeClr val="lt1"/>
              </a:buClr>
              <a:buSzPts val="1600"/>
              <a:buFont typeface="Times New Roman"/>
              <a:buChar char="–"/>
              <a:defRPr sz="1600"/>
            </a:lvl4pPr>
            <a:lvl5pPr marL="2286000" lvl="4" indent="-330200" algn="l">
              <a:spcBef>
                <a:spcPts val="320"/>
              </a:spcBef>
              <a:spcAft>
                <a:spcPts val="0"/>
              </a:spcAft>
              <a:buClr>
                <a:schemeClr val="lt1"/>
              </a:buClr>
              <a:buSzPts val="1600"/>
              <a:buFont typeface="Times New Roman"/>
              <a:buChar char="•"/>
              <a:defRPr sz="1600"/>
            </a:lvl5pPr>
            <a:lvl6pPr marL="2743200" lvl="5" indent="-330200" algn="l">
              <a:spcBef>
                <a:spcPts val="320"/>
              </a:spcBef>
              <a:spcAft>
                <a:spcPts val="0"/>
              </a:spcAft>
              <a:buClr>
                <a:schemeClr val="lt1"/>
              </a:buClr>
              <a:buSzPts val="1600"/>
              <a:buFont typeface="Times New Roman"/>
              <a:buChar char="•"/>
              <a:defRPr sz="1600"/>
            </a:lvl6pPr>
            <a:lvl7pPr marL="3200400" lvl="6" indent="-330200" algn="l">
              <a:spcBef>
                <a:spcPts val="320"/>
              </a:spcBef>
              <a:spcAft>
                <a:spcPts val="0"/>
              </a:spcAft>
              <a:buClr>
                <a:schemeClr val="lt1"/>
              </a:buClr>
              <a:buSzPts val="1600"/>
              <a:buFont typeface="Times New Roman"/>
              <a:buChar char="•"/>
              <a:defRPr sz="1600"/>
            </a:lvl7pPr>
            <a:lvl8pPr marL="3657600" lvl="7" indent="-330200" algn="l">
              <a:spcBef>
                <a:spcPts val="320"/>
              </a:spcBef>
              <a:spcAft>
                <a:spcPts val="0"/>
              </a:spcAft>
              <a:buClr>
                <a:schemeClr val="lt1"/>
              </a:buClr>
              <a:buSzPts val="1600"/>
              <a:buFont typeface="Times New Roman"/>
              <a:buChar char="•"/>
              <a:defRPr sz="1600"/>
            </a:lvl8pPr>
            <a:lvl9pPr marL="4114800" lvl="8" indent="-330200" algn="l">
              <a:spcBef>
                <a:spcPts val="320"/>
              </a:spcBef>
              <a:spcAft>
                <a:spcPts val="0"/>
              </a:spcAft>
              <a:buClr>
                <a:schemeClr val="lt1"/>
              </a:buClr>
              <a:buSzPts val="1600"/>
              <a:buFont typeface="Times New Roman"/>
              <a:buChar char="•"/>
              <a:defRPr sz="1600"/>
            </a:lvl9pPr>
          </a:lstStyle>
          <a:p>
            <a:endParaRPr/>
          </a:p>
        </p:txBody>
      </p:sp>
      <p:sp>
        <p:nvSpPr>
          <p:cNvPr id="564" name="Google Shape;564;p87"/>
          <p:cNvSpPr txBox="1">
            <a:spLocks noGrp="1"/>
          </p:cNvSpPr>
          <p:nvPr>
            <p:ph type="body" idx="3"/>
          </p:nvPr>
        </p:nvSpPr>
        <p:spPr>
          <a:xfrm>
            <a:off x="5226050" y="1535113"/>
            <a:ext cx="4546600" cy="639762"/>
          </a:xfrm>
          <a:prstGeom prst="rect">
            <a:avLst/>
          </a:prstGeom>
          <a:noFill/>
          <a:ln>
            <a:noFill/>
          </a:ln>
        </p:spPr>
        <p:txBody>
          <a:bodyPr spcFirstLastPara="1" wrap="square" lIns="91925" tIns="45950" rIns="91925" bIns="45950" anchor="b" anchorCtr="0">
            <a:noAutofit/>
          </a:bodyPr>
          <a:lstStyle>
            <a:lvl1pPr marL="457200" lvl="0" indent="-228600" algn="l">
              <a:spcBef>
                <a:spcPts val="480"/>
              </a:spcBef>
              <a:spcAft>
                <a:spcPts val="0"/>
              </a:spcAft>
              <a:buClr>
                <a:schemeClr val="lt1"/>
              </a:buClr>
              <a:buSzPts val="2400"/>
              <a:buFont typeface="Times New Roman"/>
              <a:buNone/>
              <a:defRPr sz="2400" b="1"/>
            </a:lvl1pPr>
            <a:lvl2pPr marL="914400" lvl="1" indent="-228600" algn="l">
              <a:spcBef>
                <a:spcPts val="400"/>
              </a:spcBef>
              <a:spcAft>
                <a:spcPts val="0"/>
              </a:spcAft>
              <a:buClr>
                <a:schemeClr val="lt1"/>
              </a:buClr>
              <a:buSzPts val="2000"/>
              <a:buFont typeface="Times New Roman"/>
              <a:buNone/>
              <a:defRPr sz="2000" b="1"/>
            </a:lvl2pPr>
            <a:lvl3pPr marL="1371600" lvl="2" indent="-228600" algn="l">
              <a:spcBef>
                <a:spcPts val="360"/>
              </a:spcBef>
              <a:spcAft>
                <a:spcPts val="0"/>
              </a:spcAft>
              <a:buClr>
                <a:schemeClr val="lt1"/>
              </a:buClr>
              <a:buSzPts val="1800"/>
              <a:buFont typeface="Times New Roman"/>
              <a:buNone/>
              <a:defRPr sz="1800" b="1"/>
            </a:lvl3pPr>
            <a:lvl4pPr marL="1828800" lvl="3" indent="-228600" algn="l">
              <a:spcBef>
                <a:spcPts val="320"/>
              </a:spcBef>
              <a:spcAft>
                <a:spcPts val="0"/>
              </a:spcAft>
              <a:buClr>
                <a:schemeClr val="lt1"/>
              </a:buClr>
              <a:buSzPts val="1600"/>
              <a:buFont typeface="Times New Roman"/>
              <a:buNone/>
              <a:defRPr sz="1600" b="1"/>
            </a:lvl4pPr>
            <a:lvl5pPr marL="2286000" lvl="4" indent="-228600" algn="l">
              <a:spcBef>
                <a:spcPts val="320"/>
              </a:spcBef>
              <a:spcAft>
                <a:spcPts val="0"/>
              </a:spcAft>
              <a:buClr>
                <a:schemeClr val="lt1"/>
              </a:buClr>
              <a:buSzPts val="1600"/>
              <a:buFont typeface="Times New Roman"/>
              <a:buNone/>
              <a:defRPr sz="1600" b="1"/>
            </a:lvl5pPr>
            <a:lvl6pPr marL="2743200" lvl="5" indent="-228600" algn="l">
              <a:spcBef>
                <a:spcPts val="320"/>
              </a:spcBef>
              <a:spcAft>
                <a:spcPts val="0"/>
              </a:spcAft>
              <a:buClr>
                <a:schemeClr val="lt1"/>
              </a:buClr>
              <a:buSzPts val="1600"/>
              <a:buFont typeface="Times New Roman"/>
              <a:buNone/>
              <a:defRPr sz="1600" b="1"/>
            </a:lvl6pPr>
            <a:lvl7pPr marL="3200400" lvl="6" indent="-228600" algn="l">
              <a:spcBef>
                <a:spcPts val="320"/>
              </a:spcBef>
              <a:spcAft>
                <a:spcPts val="0"/>
              </a:spcAft>
              <a:buClr>
                <a:schemeClr val="lt1"/>
              </a:buClr>
              <a:buSzPts val="1600"/>
              <a:buFont typeface="Times New Roman"/>
              <a:buNone/>
              <a:defRPr sz="1600" b="1"/>
            </a:lvl7pPr>
            <a:lvl8pPr marL="3657600" lvl="7" indent="-228600" algn="l">
              <a:spcBef>
                <a:spcPts val="320"/>
              </a:spcBef>
              <a:spcAft>
                <a:spcPts val="0"/>
              </a:spcAft>
              <a:buClr>
                <a:schemeClr val="lt1"/>
              </a:buClr>
              <a:buSzPts val="1600"/>
              <a:buFont typeface="Times New Roman"/>
              <a:buNone/>
              <a:defRPr sz="1600" b="1"/>
            </a:lvl8pPr>
            <a:lvl9pPr marL="4114800" lvl="8" indent="-228600" algn="l">
              <a:spcBef>
                <a:spcPts val="320"/>
              </a:spcBef>
              <a:spcAft>
                <a:spcPts val="0"/>
              </a:spcAft>
              <a:buClr>
                <a:schemeClr val="lt1"/>
              </a:buClr>
              <a:buSzPts val="1600"/>
              <a:buFont typeface="Times New Roman"/>
              <a:buNone/>
              <a:defRPr sz="1600" b="1"/>
            </a:lvl9pPr>
          </a:lstStyle>
          <a:p>
            <a:endParaRPr/>
          </a:p>
        </p:txBody>
      </p:sp>
      <p:sp>
        <p:nvSpPr>
          <p:cNvPr id="565" name="Google Shape;565;p87"/>
          <p:cNvSpPr txBox="1">
            <a:spLocks noGrp="1"/>
          </p:cNvSpPr>
          <p:nvPr>
            <p:ph type="body" idx="4"/>
          </p:nvPr>
        </p:nvSpPr>
        <p:spPr>
          <a:xfrm>
            <a:off x="5226050" y="2174875"/>
            <a:ext cx="4546600" cy="3951288"/>
          </a:xfrm>
          <a:prstGeom prst="rect">
            <a:avLst/>
          </a:prstGeom>
          <a:noFill/>
          <a:ln>
            <a:noFill/>
          </a:ln>
        </p:spPr>
        <p:txBody>
          <a:bodyPr spcFirstLastPara="1" wrap="square" lIns="91925" tIns="45950" rIns="91925" bIns="45950" anchor="t" anchorCtr="0">
            <a:noAutofit/>
          </a:bodyPr>
          <a:lstStyle>
            <a:lvl1pPr marL="457200" lvl="0" indent="-381000" algn="l">
              <a:spcBef>
                <a:spcPts val="480"/>
              </a:spcBef>
              <a:spcAft>
                <a:spcPts val="0"/>
              </a:spcAft>
              <a:buClr>
                <a:schemeClr val="lt1"/>
              </a:buClr>
              <a:buSzPts val="2400"/>
              <a:buFont typeface="Times New Roman"/>
              <a:buChar char="•"/>
              <a:defRPr sz="2400"/>
            </a:lvl1pPr>
            <a:lvl2pPr marL="914400" lvl="1" indent="-355600" algn="l">
              <a:spcBef>
                <a:spcPts val="400"/>
              </a:spcBef>
              <a:spcAft>
                <a:spcPts val="0"/>
              </a:spcAft>
              <a:buClr>
                <a:schemeClr val="lt1"/>
              </a:buClr>
              <a:buSzPts val="2000"/>
              <a:buFont typeface="Times New Roman"/>
              <a:buChar char="–"/>
              <a:defRPr sz="2000"/>
            </a:lvl2pPr>
            <a:lvl3pPr marL="1371600" lvl="2" indent="-342900" algn="l">
              <a:spcBef>
                <a:spcPts val="360"/>
              </a:spcBef>
              <a:spcAft>
                <a:spcPts val="0"/>
              </a:spcAft>
              <a:buClr>
                <a:schemeClr val="lt1"/>
              </a:buClr>
              <a:buSzPts val="1800"/>
              <a:buFont typeface="Times New Roman"/>
              <a:buChar char="•"/>
              <a:defRPr sz="1800"/>
            </a:lvl3pPr>
            <a:lvl4pPr marL="1828800" lvl="3" indent="-330200" algn="l">
              <a:spcBef>
                <a:spcPts val="320"/>
              </a:spcBef>
              <a:spcAft>
                <a:spcPts val="0"/>
              </a:spcAft>
              <a:buClr>
                <a:schemeClr val="lt1"/>
              </a:buClr>
              <a:buSzPts val="1600"/>
              <a:buFont typeface="Times New Roman"/>
              <a:buChar char="–"/>
              <a:defRPr sz="1600"/>
            </a:lvl4pPr>
            <a:lvl5pPr marL="2286000" lvl="4" indent="-330200" algn="l">
              <a:spcBef>
                <a:spcPts val="320"/>
              </a:spcBef>
              <a:spcAft>
                <a:spcPts val="0"/>
              </a:spcAft>
              <a:buClr>
                <a:schemeClr val="lt1"/>
              </a:buClr>
              <a:buSzPts val="1600"/>
              <a:buFont typeface="Times New Roman"/>
              <a:buChar char="•"/>
              <a:defRPr sz="1600"/>
            </a:lvl5pPr>
            <a:lvl6pPr marL="2743200" lvl="5" indent="-330200" algn="l">
              <a:spcBef>
                <a:spcPts val="320"/>
              </a:spcBef>
              <a:spcAft>
                <a:spcPts val="0"/>
              </a:spcAft>
              <a:buClr>
                <a:schemeClr val="lt1"/>
              </a:buClr>
              <a:buSzPts val="1600"/>
              <a:buFont typeface="Times New Roman"/>
              <a:buChar char="•"/>
              <a:defRPr sz="1600"/>
            </a:lvl6pPr>
            <a:lvl7pPr marL="3200400" lvl="6" indent="-330200" algn="l">
              <a:spcBef>
                <a:spcPts val="320"/>
              </a:spcBef>
              <a:spcAft>
                <a:spcPts val="0"/>
              </a:spcAft>
              <a:buClr>
                <a:schemeClr val="lt1"/>
              </a:buClr>
              <a:buSzPts val="1600"/>
              <a:buFont typeface="Times New Roman"/>
              <a:buChar char="•"/>
              <a:defRPr sz="1600"/>
            </a:lvl7pPr>
            <a:lvl8pPr marL="3657600" lvl="7" indent="-330200" algn="l">
              <a:spcBef>
                <a:spcPts val="320"/>
              </a:spcBef>
              <a:spcAft>
                <a:spcPts val="0"/>
              </a:spcAft>
              <a:buClr>
                <a:schemeClr val="lt1"/>
              </a:buClr>
              <a:buSzPts val="1600"/>
              <a:buFont typeface="Times New Roman"/>
              <a:buChar char="•"/>
              <a:defRPr sz="1600"/>
            </a:lvl8pPr>
            <a:lvl9pPr marL="4114800" lvl="8" indent="-330200" algn="l">
              <a:spcBef>
                <a:spcPts val="320"/>
              </a:spcBef>
              <a:spcAft>
                <a:spcPts val="0"/>
              </a:spcAft>
              <a:buClr>
                <a:schemeClr val="lt1"/>
              </a:buClr>
              <a:buSzPts val="1600"/>
              <a:buFont typeface="Times New Roman"/>
              <a:buChar char="•"/>
              <a:defRPr sz="1600"/>
            </a:lvl9pPr>
          </a:lstStyle>
          <a:p>
            <a:endParaRPr/>
          </a:p>
        </p:txBody>
      </p:sp>
      <p:sp>
        <p:nvSpPr>
          <p:cNvPr id="566" name="Google Shape;566;p87"/>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7" name="Google Shape;567;p87"/>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8" name="Google Shape;568;p87"/>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9"/>
        <p:cNvGrpSpPr/>
        <p:nvPr/>
      </p:nvGrpSpPr>
      <p:grpSpPr>
        <a:xfrm>
          <a:off x="0" y="0"/>
          <a:ext cx="0" cy="0"/>
          <a:chOff x="0" y="0"/>
          <a:chExt cx="0" cy="0"/>
        </a:xfrm>
      </p:grpSpPr>
      <p:sp>
        <p:nvSpPr>
          <p:cNvPr id="570" name="Google Shape;570;p88"/>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71" name="Google Shape;571;p88"/>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2" name="Google Shape;572;p88"/>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3" name="Google Shape;573;p88"/>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4"/>
        <p:cNvGrpSpPr/>
        <p:nvPr/>
      </p:nvGrpSpPr>
      <p:grpSpPr>
        <a:xfrm>
          <a:off x="0" y="0"/>
          <a:ext cx="0" cy="0"/>
          <a:chOff x="0" y="0"/>
          <a:chExt cx="0" cy="0"/>
        </a:xfrm>
      </p:grpSpPr>
      <p:sp>
        <p:nvSpPr>
          <p:cNvPr id="575" name="Google Shape;575;p89"/>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6" name="Google Shape;576;p89"/>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7" name="Google Shape;577;p89"/>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78"/>
        <p:cNvGrpSpPr/>
        <p:nvPr/>
      </p:nvGrpSpPr>
      <p:grpSpPr>
        <a:xfrm>
          <a:off x="0" y="0"/>
          <a:ext cx="0" cy="0"/>
          <a:chOff x="0" y="0"/>
          <a:chExt cx="0" cy="0"/>
        </a:xfrm>
      </p:grpSpPr>
      <p:sp>
        <p:nvSpPr>
          <p:cNvPr id="579" name="Google Shape;579;p90"/>
          <p:cNvSpPr txBox="1">
            <a:spLocks noGrp="1"/>
          </p:cNvSpPr>
          <p:nvPr>
            <p:ph type="title"/>
          </p:nvPr>
        </p:nvSpPr>
        <p:spPr>
          <a:xfrm>
            <a:off x="514355" y="273050"/>
            <a:ext cx="3384550" cy="1162050"/>
          </a:xfrm>
          <a:prstGeom prst="rect">
            <a:avLst/>
          </a:prstGeom>
          <a:noFill/>
          <a:ln>
            <a:noFill/>
          </a:ln>
        </p:spPr>
        <p:txBody>
          <a:bodyPr spcFirstLastPara="1" wrap="square" lIns="91925" tIns="45950" rIns="91925" bIns="4595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80" name="Google Shape;580;p90"/>
          <p:cNvSpPr txBox="1">
            <a:spLocks noGrp="1"/>
          </p:cNvSpPr>
          <p:nvPr>
            <p:ph type="body" idx="1"/>
          </p:nvPr>
        </p:nvSpPr>
        <p:spPr>
          <a:xfrm>
            <a:off x="4022750" y="273176"/>
            <a:ext cx="5749925" cy="5853113"/>
          </a:xfrm>
          <a:prstGeom prst="rect">
            <a:avLst/>
          </a:prstGeom>
          <a:noFill/>
          <a:ln>
            <a:noFill/>
          </a:ln>
        </p:spPr>
        <p:txBody>
          <a:bodyPr spcFirstLastPara="1" wrap="square" lIns="91925" tIns="45950" rIns="91925" bIns="45950" anchor="t" anchorCtr="0">
            <a:noAutofit/>
          </a:bodyPr>
          <a:lstStyle>
            <a:lvl1pPr marL="457200" lvl="0" indent="-431800" algn="l">
              <a:spcBef>
                <a:spcPts val="640"/>
              </a:spcBef>
              <a:spcAft>
                <a:spcPts val="0"/>
              </a:spcAft>
              <a:buClr>
                <a:schemeClr val="lt1"/>
              </a:buClr>
              <a:buSzPts val="3200"/>
              <a:buFont typeface="Times New Roman"/>
              <a:buChar char="•"/>
              <a:defRPr sz="3200"/>
            </a:lvl1pPr>
            <a:lvl2pPr marL="914400" lvl="1" indent="-406400" algn="l">
              <a:spcBef>
                <a:spcPts val="560"/>
              </a:spcBef>
              <a:spcAft>
                <a:spcPts val="0"/>
              </a:spcAft>
              <a:buClr>
                <a:schemeClr val="lt1"/>
              </a:buClr>
              <a:buSzPts val="2800"/>
              <a:buFont typeface="Times New Roman"/>
              <a:buChar char="–"/>
              <a:defRPr sz="2800"/>
            </a:lvl2pPr>
            <a:lvl3pPr marL="1371600" lvl="2" indent="-381000" algn="l">
              <a:spcBef>
                <a:spcPts val="480"/>
              </a:spcBef>
              <a:spcAft>
                <a:spcPts val="0"/>
              </a:spcAft>
              <a:buClr>
                <a:schemeClr val="lt1"/>
              </a:buClr>
              <a:buSzPts val="2400"/>
              <a:buFont typeface="Times New Roman"/>
              <a:buChar char="•"/>
              <a:defRPr sz="2400"/>
            </a:lvl3pPr>
            <a:lvl4pPr marL="1828800" lvl="3" indent="-355600" algn="l">
              <a:spcBef>
                <a:spcPts val="400"/>
              </a:spcBef>
              <a:spcAft>
                <a:spcPts val="0"/>
              </a:spcAft>
              <a:buClr>
                <a:schemeClr val="lt1"/>
              </a:buClr>
              <a:buSzPts val="2000"/>
              <a:buFont typeface="Times New Roman"/>
              <a:buChar char="–"/>
              <a:defRPr sz="2000"/>
            </a:lvl4pPr>
            <a:lvl5pPr marL="2286000" lvl="4" indent="-355600" algn="l">
              <a:spcBef>
                <a:spcPts val="400"/>
              </a:spcBef>
              <a:spcAft>
                <a:spcPts val="0"/>
              </a:spcAft>
              <a:buClr>
                <a:schemeClr val="lt1"/>
              </a:buClr>
              <a:buSzPts val="2000"/>
              <a:buFont typeface="Times New Roman"/>
              <a:buChar char="•"/>
              <a:defRPr sz="2000"/>
            </a:lvl5pPr>
            <a:lvl6pPr marL="2743200" lvl="5" indent="-355600" algn="l">
              <a:spcBef>
                <a:spcPts val="400"/>
              </a:spcBef>
              <a:spcAft>
                <a:spcPts val="0"/>
              </a:spcAft>
              <a:buClr>
                <a:schemeClr val="lt1"/>
              </a:buClr>
              <a:buSzPts val="2000"/>
              <a:buFont typeface="Times New Roman"/>
              <a:buChar char="•"/>
              <a:defRPr sz="2000"/>
            </a:lvl6pPr>
            <a:lvl7pPr marL="3200400" lvl="6" indent="-355600" algn="l">
              <a:spcBef>
                <a:spcPts val="400"/>
              </a:spcBef>
              <a:spcAft>
                <a:spcPts val="0"/>
              </a:spcAft>
              <a:buClr>
                <a:schemeClr val="lt1"/>
              </a:buClr>
              <a:buSzPts val="2000"/>
              <a:buFont typeface="Times New Roman"/>
              <a:buChar char="•"/>
              <a:defRPr sz="2000"/>
            </a:lvl7pPr>
            <a:lvl8pPr marL="3657600" lvl="7" indent="-355600" algn="l">
              <a:spcBef>
                <a:spcPts val="400"/>
              </a:spcBef>
              <a:spcAft>
                <a:spcPts val="0"/>
              </a:spcAft>
              <a:buClr>
                <a:schemeClr val="lt1"/>
              </a:buClr>
              <a:buSzPts val="2000"/>
              <a:buFont typeface="Times New Roman"/>
              <a:buChar char="•"/>
              <a:defRPr sz="2000"/>
            </a:lvl8pPr>
            <a:lvl9pPr marL="4114800" lvl="8" indent="-355600" algn="l">
              <a:spcBef>
                <a:spcPts val="400"/>
              </a:spcBef>
              <a:spcAft>
                <a:spcPts val="0"/>
              </a:spcAft>
              <a:buClr>
                <a:schemeClr val="lt1"/>
              </a:buClr>
              <a:buSzPts val="2000"/>
              <a:buFont typeface="Times New Roman"/>
              <a:buChar char="•"/>
              <a:defRPr sz="2000"/>
            </a:lvl9pPr>
          </a:lstStyle>
          <a:p>
            <a:endParaRPr/>
          </a:p>
        </p:txBody>
      </p:sp>
      <p:sp>
        <p:nvSpPr>
          <p:cNvPr id="581" name="Google Shape;581;p90"/>
          <p:cNvSpPr txBox="1">
            <a:spLocks noGrp="1"/>
          </p:cNvSpPr>
          <p:nvPr>
            <p:ph type="body" idx="2"/>
          </p:nvPr>
        </p:nvSpPr>
        <p:spPr>
          <a:xfrm>
            <a:off x="514355" y="1435123"/>
            <a:ext cx="3384550" cy="4691063"/>
          </a:xfrm>
          <a:prstGeom prst="rect">
            <a:avLst/>
          </a:prstGeom>
          <a:noFill/>
          <a:ln>
            <a:noFill/>
          </a:ln>
        </p:spPr>
        <p:txBody>
          <a:bodyPr spcFirstLastPara="1" wrap="square" lIns="91925" tIns="45950" rIns="91925" bIns="45950" anchor="t" anchorCtr="0">
            <a:noAutofit/>
          </a:bodyPr>
          <a:lstStyle>
            <a:lvl1pPr marL="457200" lvl="0" indent="-228600" algn="l">
              <a:spcBef>
                <a:spcPts val="280"/>
              </a:spcBef>
              <a:spcAft>
                <a:spcPts val="0"/>
              </a:spcAft>
              <a:buClr>
                <a:schemeClr val="lt1"/>
              </a:buClr>
              <a:buSzPts val="1400"/>
              <a:buFont typeface="Times New Roman"/>
              <a:buNone/>
              <a:defRPr sz="1400"/>
            </a:lvl1pPr>
            <a:lvl2pPr marL="914400" lvl="1" indent="-228600" algn="l">
              <a:spcBef>
                <a:spcPts val="240"/>
              </a:spcBef>
              <a:spcAft>
                <a:spcPts val="0"/>
              </a:spcAft>
              <a:buClr>
                <a:schemeClr val="lt1"/>
              </a:buClr>
              <a:buSzPts val="1200"/>
              <a:buFont typeface="Times New Roman"/>
              <a:buNone/>
              <a:defRPr sz="1200"/>
            </a:lvl2pPr>
            <a:lvl3pPr marL="1371600" lvl="2" indent="-228600" algn="l">
              <a:spcBef>
                <a:spcPts val="200"/>
              </a:spcBef>
              <a:spcAft>
                <a:spcPts val="0"/>
              </a:spcAft>
              <a:buClr>
                <a:schemeClr val="lt1"/>
              </a:buClr>
              <a:buSzPts val="1000"/>
              <a:buFont typeface="Times New Roman"/>
              <a:buNone/>
              <a:defRPr sz="1000"/>
            </a:lvl3pPr>
            <a:lvl4pPr marL="1828800" lvl="3" indent="-228600" algn="l">
              <a:spcBef>
                <a:spcPts val="180"/>
              </a:spcBef>
              <a:spcAft>
                <a:spcPts val="0"/>
              </a:spcAft>
              <a:buClr>
                <a:schemeClr val="lt1"/>
              </a:buClr>
              <a:buSzPts val="900"/>
              <a:buFont typeface="Times New Roman"/>
              <a:buNone/>
              <a:defRPr sz="900"/>
            </a:lvl4pPr>
            <a:lvl5pPr marL="2286000" lvl="4" indent="-228600" algn="l">
              <a:spcBef>
                <a:spcPts val="180"/>
              </a:spcBef>
              <a:spcAft>
                <a:spcPts val="0"/>
              </a:spcAft>
              <a:buClr>
                <a:schemeClr val="lt1"/>
              </a:buClr>
              <a:buSzPts val="900"/>
              <a:buFont typeface="Times New Roman"/>
              <a:buNone/>
              <a:defRPr sz="900"/>
            </a:lvl5pPr>
            <a:lvl6pPr marL="2743200" lvl="5" indent="-228600" algn="l">
              <a:spcBef>
                <a:spcPts val="180"/>
              </a:spcBef>
              <a:spcAft>
                <a:spcPts val="0"/>
              </a:spcAft>
              <a:buClr>
                <a:schemeClr val="lt1"/>
              </a:buClr>
              <a:buSzPts val="900"/>
              <a:buFont typeface="Times New Roman"/>
              <a:buNone/>
              <a:defRPr sz="900"/>
            </a:lvl6pPr>
            <a:lvl7pPr marL="3200400" lvl="6" indent="-228600" algn="l">
              <a:spcBef>
                <a:spcPts val="180"/>
              </a:spcBef>
              <a:spcAft>
                <a:spcPts val="0"/>
              </a:spcAft>
              <a:buClr>
                <a:schemeClr val="lt1"/>
              </a:buClr>
              <a:buSzPts val="900"/>
              <a:buFont typeface="Times New Roman"/>
              <a:buNone/>
              <a:defRPr sz="900"/>
            </a:lvl7pPr>
            <a:lvl8pPr marL="3657600" lvl="7" indent="-228600" algn="l">
              <a:spcBef>
                <a:spcPts val="180"/>
              </a:spcBef>
              <a:spcAft>
                <a:spcPts val="0"/>
              </a:spcAft>
              <a:buClr>
                <a:schemeClr val="lt1"/>
              </a:buClr>
              <a:buSzPts val="900"/>
              <a:buFont typeface="Times New Roman"/>
              <a:buNone/>
              <a:defRPr sz="900"/>
            </a:lvl8pPr>
            <a:lvl9pPr marL="4114800" lvl="8" indent="-228600" algn="l">
              <a:spcBef>
                <a:spcPts val="180"/>
              </a:spcBef>
              <a:spcAft>
                <a:spcPts val="0"/>
              </a:spcAft>
              <a:buClr>
                <a:schemeClr val="lt1"/>
              </a:buClr>
              <a:buSzPts val="900"/>
              <a:buFont typeface="Times New Roman"/>
              <a:buNone/>
              <a:defRPr sz="900"/>
            </a:lvl9pPr>
          </a:lstStyle>
          <a:p>
            <a:endParaRPr/>
          </a:p>
        </p:txBody>
      </p:sp>
      <p:sp>
        <p:nvSpPr>
          <p:cNvPr id="582" name="Google Shape;582;p90"/>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3" name="Google Shape;583;p90"/>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4" name="Google Shape;584;p90"/>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85"/>
        <p:cNvGrpSpPr/>
        <p:nvPr/>
      </p:nvGrpSpPr>
      <p:grpSpPr>
        <a:xfrm>
          <a:off x="0" y="0"/>
          <a:ext cx="0" cy="0"/>
          <a:chOff x="0" y="0"/>
          <a:chExt cx="0" cy="0"/>
        </a:xfrm>
      </p:grpSpPr>
      <p:sp>
        <p:nvSpPr>
          <p:cNvPr id="586" name="Google Shape;586;p91"/>
          <p:cNvSpPr txBox="1">
            <a:spLocks noGrp="1"/>
          </p:cNvSpPr>
          <p:nvPr>
            <p:ph type="title"/>
          </p:nvPr>
        </p:nvSpPr>
        <p:spPr>
          <a:xfrm>
            <a:off x="2016125" y="4800602"/>
            <a:ext cx="6172200" cy="566738"/>
          </a:xfrm>
          <a:prstGeom prst="rect">
            <a:avLst/>
          </a:prstGeom>
          <a:noFill/>
          <a:ln>
            <a:noFill/>
          </a:ln>
        </p:spPr>
        <p:txBody>
          <a:bodyPr spcFirstLastPara="1" wrap="square" lIns="91925" tIns="45950" rIns="91925" bIns="4595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87" name="Google Shape;587;p91"/>
          <p:cNvSpPr>
            <a:spLocks noGrp="1"/>
          </p:cNvSpPr>
          <p:nvPr>
            <p:ph type="pic" idx="2"/>
          </p:nvPr>
        </p:nvSpPr>
        <p:spPr>
          <a:xfrm>
            <a:off x="2016125" y="612775"/>
            <a:ext cx="6172200" cy="4114800"/>
          </a:xfrm>
          <a:prstGeom prst="rect">
            <a:avLst/>
          </a:prstGeom>
          <a:noFill/>
          <a:ln>
            <a:noFill/>
          </a:ln>
        </p:spPr>
      </p:sp>
      <p:sp>
        <p:nvSpPr>
          <p:cNvPr id="588" name="Google Shape;588;p91"/>
          <p:cNvSpPr txBox="1">
            <a:spLocks noGrp="1"/>
          </p:cNvSpPr>
          <p:nvPr>
            <p:ph type="body" idx="1"/>
          </p:nvPr>
        </p:nvSpPr>
        <p:spPr>
          <a:xfrm>
            <a:off x="2016125" y="5367340"/>
            <a:ext cx="6172200" cy="804862"/>
          </a:xfrm>
          <a:prstGeom prst="rect">
            <a:avLst/>
          </a:prstGeom>
          <a:noFill/>
          <a:ln>
            <a:noFill/>
          </a:ln>
        </p:spPr>
        <p:txBody>
          <a:bodyPr spcFirstLastPara="1" wrap="square" lIns="91925" tIns="45950" rIns="91925" bIns="45950" anchor="t" anchorCtr="0">
            <a:noAutofit/>
          </a:bodyPr>
          <a:lstStyle>
            <a:lvl1pPr marL="457200" lvl="0" indent="-228600" algn="l">
              <a:spcBef>
                <a:spcPts val="280"/>
              </a:spcBef>
              <a:spcAft>
                <a:spcPts val="0"/>
              </a:spcAft>
              <a:buClr>
                <a:schemeClr val="lt1"/>
              </a:buClr>
              <a:buSzPts val="1400"/>
              <a:buFont typeface="Times New Roman"/>
              <a:buNone/>
              <a:defRPr sz="1400"/>
            </a:lvl1pPr>
            <a:lvl2pPr marL="914400" lvl="1" indent="-228600" algn="l">
              <a:spcBef>
                <a:spcPts val="240"/>
              </a:spcBef>
              <a:spcAft>
                <a:spcPts val="0"/>
              </a:spcAft>
              <a:buClr>
                <a:schemeClr val="lt1"/>
              </a:buClr>
              <a:buSzPts val="1200"/>
              <a:buFont typeface="Times New Roman"/>
              <a:buNone/>
              <a:defRPr sz="1200"/>
            </a:lvl2pPr>
            <a:lvl3pPr marL="1371600" lvl="2" indent="-228600" algn="l">
              <a:spcBef>
                <a:spcPts val="200"/>
              </a:spcBef>
              <a:spcAft>
                <a:spcPts val="0"/>
              </a:spcAft>
              <a:buClr>
                <a:schemeClr val="lt1"/>
              </a:buClr>
              <a:buSzPts val="1000"/>
              <a:buFont typeface="Times New Roman"/>
              <a:buNone/>
              <a:defRPr sz="1000"/>
            </a:lvl3pPr>
            <a:lvl4pPr marL="1828800" lvl="3" indent="-228600" algn="l">
              <a:spcBef>
                <a:spcPts val="180"/>
              </a:spcBef>
              <a:spcAft>
                <a:spcPts val="0"/>
              </a:spcAft>
              <a:buClr>
                <a:schemeClr val="lt1"/>
              </a:buClr>
              <a:buSzPts val="900"/>
              <a:buFont typeface="Times New Roman"/>
              <a:buNone/>
              <a:defRPr sz="900"/>
            </a:lvl4pPr>
            <a:lvl5pPr marL="2286000" lvl="4" indent="-228600" algn="l">
              <a:spcBef>
                <a:spcPts val="180"/>
              </a:spcBef>
              <a:spcAft>
                <a:spcPts val="0"/>
              </a:spcAft>
              <a:buClr>
                <a:schemeClr val="lt1"/>
              </a:buClr>
              <a:buSzPts val="900"/>
              <a:buFont typeface="Times New Roman"/>
              <a:buNone/>
              <a:defRPr sz="900"/>
            </a:lvl5pPr>
            <a:lvl6pPr marL="2743200" lvl="5" indent="-228600" algn="l">
              <a:spcBef>
                <a:spcPts val="180"/>
              </a:spcBef>
              <a:spcAft>
                <a:spcPts val="0"/>
              </a:spcAft>
              <a:buClr>
                <a:schemeClr val="lt1"/>
              </a:buClr>
              <a:buSzPts val="900"/>
              <a:buFont typeface="Times New Roman"/>
              <a:buNone/>
              <a:defRPr sz="900"/>
            </a:lvl6pPr>
            <a:lvl7pPr marL="3200400" lvl="6" indent="-228600" algn="l">
              <a:spcBef>
                <a:spcPts val="180"/>
              </a:spcBef>
              <a:spcAft>
                <a:spcPts val="0"/>
              </a:spcAft>
              <a:buClr>
                <a:schemeClr val="lt1"/>
              </a:buClr>
              <a:buSzPts val="900"/>
              <a:buFont typeface="Times New Roman"/>
              <a:buNone/>
              <a:defRPr sz="900"/>
            </a:lvl7pPr>
            <a:lvl8pPr marL="3657600" lvl="7" indent="-228600" algn="l">
              <a:spcBef>
                <a:spcPts val="180"/>
              </a:spcBef>
              <a:spcAft>
                <a:spcPts val="0"/>
              </a:spcAft>
              <a:buClr>
                <a:schemeClr val="lt1"/>
              </a:buClr>
              <a:buSzPts val="900"/>
              <a:buFont typeface="Times New Roman"/>
              <a:buNone/>
              <a:defRPr sz="900"/>
            </a:lvl8pPr>
            <a:lvl9pPr marL="4114800" lvl="8" indent="-228600" algn="l">
              <a:spcBef>
                <a:spcPts val="180"/>
              </a:spcBef>
              <a:spcAft>
                <a:spcPts val="0"/>
              </a:spcAft>
              <a:buClr>
                <a:schemeClr val="lt1"/>
              </a:buClr>
              <a:buSzPts val="900"/>
              <a:buFont typeface="Times New Roman"/>
              <a:buNone/>
              <a:defRPr sz="900"/>
            </a:lvl9pPr>
          </a:lstStyle>
          <a:p>
            <a:endParaRPr/>
          </a:p>
        </p:txBody>
      </p:sp>
      <p:sp>
        <p:nvSpPr>
          <p:cNvPr id="589" name="Google Shape;589;p91"/>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0" name="Google Shape;590;p91"/>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1" name="Google Shape;591;p91"/>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92"/>
        <p:cNvGrpSpPr/>
        <p:nvPr/>
      </p:nvGrpSpPr>
      <p:grpSpPr>
        <a:xfrm>
          <a:off x="0" y="0"/>
          <a:ext cx="0" cy="0"/>
          <a:chOff x="0" y="0"/>
          <a:chExt cx="0" cy="0"/>
        </a:xfrm>
      </p:grpSpPr>
      <p:sp>
        <p:nvSpPr>
          <p:cNvPr id="593" name="Google Shape;593;p92"/>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94" name="Google Shape;594;p92"/>
          <p:cNvSpPr txBox="1">
            <a:spLocks noGrp="1"/>
          </p:cNvSpPr>
          <p:nvPr>
            <p:ph type="body" idx="1"/>
          </p:nvPr>
        </p:nvSpPr>
        <p:spPr>
          <a:xfrm rot="5400000">
            <a:off x="3076575" y="-333375"/>
            <a:ext cx="4114800" cy="874395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595" name="Google Shape;595;p92"/>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6" name="Google Shape;596;p92"/>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7" name="Google Shape;597;p92"/>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98"/>
        <p:cNvGrpSpPr/>
        <p:nvPr/>
      </p:nvGrpSpPr>
      <p:grpSpPr>
        <a:xfrm>
          <a:off x="0" y="0"/>
          <a:ext cx="0" cy="0"/>
          <a:chOff x="0" y="0"/>
          <a:chExt cx="0" cy="0"/>
        </a:xfrm>
      </p:grpSpPr>
      <p:sp>
        <p:nvSpPr>
          <p:cNvPr id="599" name="Google Shape;599;p93"/>
          <p:cNvSpPr txBox="1">
            <a:spLocks noGrp="1"/>
          </p:cNvSpPr>
          <p:nvPr>
            <p:ph type="title"/>
          </p:nvPr>
        </p:nvSpPr>
        <p:spPr>
          <a:xfrm rot="5400000">
            <a:off x="5678549" y="2259013"/>
            <a:ext cx="5486400" cy="2187575"/>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00" name="Google Shape;600;p93"/>
          <p:cNvSpPr txBox="1">
            <a:spLocks noGrp="1"/>
          </p:cNvSpPr>
          <p:nvPr>
            <p:ph type="body" idx="1"/>
          </p:nvPr>
        </p:nvSpPr>
        <p:spPr>
          <a:xfrm rot="5400000">
            <a:off x="1225550" y="146050"/>
            <a:ext cx="5486400" cy="64135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601" name="Google Shape;601;p93"/>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2" name="Google Shape;602;p93"/>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3" name="Google Shape;603;p93"/>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Content" type="objOnly">
  <p:cSld name="OBJECT_ONLY">
    <p:spTree>
      <p:nvGrpSpPr>
        <p:cNvPr id="1" name="Shape 604"/>
        <p:cNvGrpSpPr/>
        <p:nvPr/>
      </p:nvGrpSpPr>
      <p:grpSpPr>
        <a:xfrm>
          <a:off x="0" y="0"/>
          <a:ext cx="0" cy="0"/>
          <a:chOff x="0" y="0"/>
          <a:chExt cx="0" cy="0"/>
        </a:xfrm>
      </p:grpSpPr>
      <p:sp>
        <p:nvSpPr>
          <p:cNvPr id="605" name="Google Shape;605;p94"/>
          <p:cNvSpPr txBox="1">
            <a:spLocks noGrp="1"/>
          </p:cNvSpPr>
          <p:nvPr>
            <p:ph type="body" idx="1"/>
          </p:nvPr>
        </p:nvSpPr>
        <p:spPr>
          <a:xfrm>
            <a:off x="762060" y="609600"/>
            <a:ext cx="8753475" cy="54864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606" name="Google Shape;606;p94"/>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7" name="Google Shape;607;p94"/>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8" name="Google Shape;608;p94"/>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Clip Art and Text" type="clipArtAndTx">
  <p:cSld name="CLIPART_AND_TEXT">
    <p:spTree>
      <p:nvGrpSpPr>
        <p:cNvPr id="1" name="Shape 609"/>
        <p:cNvGrpSpPr/>
        <p:nvPr/>
      </p:nvGrpSpPr>
      <p:grpSpPr>
        <a:xfrm>
          <a:off x="0" y="0"/>
          <a:ext cx="0" cy="0"/>
          <a:chOff x="0" y="0"/>
          <a:chExt cx="0" cy="0"/>
        </a:xfrm>
      </p:grpSpPr>
      <p:sp>
        <p:nvSpPr>
          <p:cNvPr id="610" name="Google Shape;610;p95"/>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11" name="Google Shape;611;p95"/>
          <p:cNvSpPr>
            <a:spLocks noGrp="1"/>
          </p:cNvSpPr>
          <p:nvPr>
            <p:ph type="clipArt" idx="2"/>
          </p:nvPr>
        </p:nvSpPr>
        <p:spPr>
          <a:xfrm>
            <a:off x="762080" y="1981200"/>
            <a:ext cx="4295775" cy="4114800"/>
          </a:xfrm>
          <a:prstGeom prst="rect">
            <a:avLst/>
          </a:prstGeom>
          <a:noFill/>
          <a:ln>
            <a:noFill/>
          </a:ln>
        </p:spPr>
      </p:sp>
      <p:sp>
        <p:nvSpPr>
          <p:cNvPr id="612" name="Google Shape;612;p95"/>
          <p:cNvSpPr txBox="1">
            <a:spLocks noGrp="1"/>
          </p:cNvSpPr>
          <p:nvPr>
            <p:ph type="body" idx="1"/>
          </p:nvPr>
        </p:nvSpPr>
        <p:spPr>
          <a:xfrm>
            <a:off x="5210242" y="1981200"/>
            <a:ext cx="4295775" cy="41148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613" name="Google Shape;613;p95"/>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4" name="Google Shape;614;p95"/>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5" name="Google Shape;615;p95"/>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2016125" y="4800602"/>
            <a:ext cx="6172200" cy="566738"/>
          </a:xfrm>
          <a:prstGeom prst="rect">
            <a:avLst/>
          </a:prstGeom>
          <a:noFill/>
          <a:ln>
            <a:noFill/>
          </a:ln>
        </p:spPr>
        <p:txBody>
          <a:bodyPr spcFirstLastPara="1" wrap="square" lIns="91925" tIns="45950" rIns="91925" bIns="4595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3" name="Google Shape;63;p10"/>
          <p:cNvSpPr>
            <a:spLocks noGrp="1"/>
          </p:cNvSpPr>
          <p:nvPr>
            <p:ph type="pic" idx="2"/>
          </p:nvPr>
        </p:nvSpPr>
        <p:spPr>
          <a:xfrm>
            <a:off x="2016125" y="612775"/>
            <a:ext cx="6172200" cy="4114800"/>
          </a:xfrm>
          <a:prstGeom prst="rect">
            <a:avLst/>
          </a:prstGeom>
          <a:noFill/>
          <a:ln>
            <a:noFill/>
          </a:ln>
        </p:spPr>
      </p:sp>
      <p:sp>
        <p:nvSpPr>
          <p:cNvPr id="64" name="Google Shape;64;p10"/>
          <p:cNvSpPr txBox="1">
            <a:spLocks noGrp="1"/>
          </p:cNvSpPr>
          <p:nvPr>
            <p:ph type="body" idx="1"/>
          </p:nvPr>
        </p:nvSpPr>
        <p:spPr>
          <a:xfrm>
            <a:off x="2016125" y="5367340"/>
            <a:ext cx="6172200" cy="804862"/>
          </a:xfrm>
          <a:prstGeom prst="rect">
            <a:avLst/>
          </a:prstGeom>
          <a:noFill/>
          <a:ln>
            <a:noFill/>
          </a:ln>
        </p:spPr>
        <p:txBody>
          <a:bodyPr spcFirstLastPara="1" wrap="square" lIns="91925" tIns="45950" rIns="91925" bIns="45950" anchor="t" anchorCtr="0">
            <a:noAutofit/>
          </a:bodyPr>
          <a:lstStyle>
            <a:lvl1pPr marL="457200" lvl="0" indent="-228600" algn="l">
              <a:spcBef>
                <a:spcPts val="280"/>
              </a:spcBef>
              <a:spcAft>
                <a:spcPts val="0"/>
              </a:spcAft>
              <a:buClr>
                <a:schemeClr val="lt1"/>
              </a:buClr>
              <a:buSzPts val="1400"/>
              <a:buFont typeface="Times New Roman"/>
              <a:buNone/>
              <a:defRPr sz="1400"/>
            </a:lvl1pPr>
            <a:lvl2pPr marL="914400" lvl="1" indent="-228600" algn="l">
              <a:spcBef>
                <a:spcPts val="240"/>
              </a:spcBef>
              <a:spcAft>
                <a:spcPts val="0"/>
              </a:spcAft>
              <a:buClr>
                <a:schemeClr val="lt1"/>
              </a:buClr>
              <a:buSzPts val="1200"/>
              <a:buFont typeface="Times New Roman"/>
              <a:buNone/>
              <a:defRPr sz="1200"/>
            </a:lvl2pPr>
            <a:lvl3pPr marL="1371600" lvl="2" indent="-228600" algn="l">
              <a:spcBef>
                <a:spcPts val="200"/>
              </a:spcBef>
              <a:spcAft>
                <a:spcPts val="0"/>
              </a:spcAft>
              <a:buClr>
                <a:schemeClr val="lt1"/>
              </a:buClr>
              <a:buSzPts val="1000"/>
              <a:buFont typeface="Times New Roman"/>
              <a:buNone/>
              <a:defRPr sz="1000"/>
            </a:lvl3pPr>
            <a:lvl4pPr marL="1828800" lvl="3" indent="-228600" algn="l">
              <a:spcBef>
                <a:spcPts val="180"/>
              </a:spcBef>
              <a:spcAft>
                <a:spcPts val="0"/>
              </a:spcAft>
              <a:buClr>
                <a:schemeClr val="lt1"/>
              </a:buClr>
              <a:buSzPts val="900"/>
              <a:buFont typeface="Times New Roman"/>
              <a:buNone/>
              <a:defRPr sz="900"/>
            </a:lvl4pPr>
            <a:lvl5pPr marL="2286000" lvl="4" indent="-228600" algn="l">
              <a:spcBef>
                <a:spcPts val="180"/>
              </a:spcBef>
              <a:spcAft>
                <a:spcPts val="0"/>
              </a:spcAft>
              <a:buClr>
                <a:schemeClr val="lt1"/>
              </a:buClr>
              <a:buSzPts val="900"/>
              <a:buFont typeface="Times New Roman"/>
              <a:buNone/>
              <a:defRPr sz="900"/>
            </a:lvl5pPr>
            <a:lvl6pPr marL="2743200" lvl="5" indent="-228600" algn="l">
              <a:spcBef>
                <a:spcPts val="180"/>
              </a:spcBef>
              <a:spcAft>
                <a:spcPts val="0"/>
              </a:spcAft>
              <a:buClr>
                <a:schemeClr val="lt1"/>
              </a:buClr>
              <a:buSzPts val="900"/>
              <a:buFont typeface="Times New Roman"/>
              <a:buNone/>
              <a:defRPr sz="900"/>
            </a:lvl6pPr>
            <a:lvl7pPr marL="3200400" lvl="6" indent="-228600" algn="l">
              <a:spcBef>
                <a:spcPts val="180"/>
              </a:spcBef>
              <a:spcAft>
                <a:spcPts val="0"/>
              </a:spcAft>
              <a:buClr>
                <a:schemeClr val="lt1"/>
              </a:buClr>
              <a:buSzPts val="900"/>
              <a:buFont typeface="Times New Roman"/>
              <a:buNone/>
              <a:defRPr sz="900"/>
            </a:lvl7pPr>
            <a:lvl8pPr marL="3657600" lvl="7" indent="-228600" algn="l">
              <a:spcBef>
                <a:spcPts val="180"/>
              </a:spcBef>
              <a:spcAft>
                <a:spcPts val="0"/>
              </a:spcAft>
              <a:buClr>
                <a:schemeClr val="lt1"/>
              </a:buClr>
              <a:buSzPts val="900"/>
              <a:buFont typeface="Times New Roman"/>
              <a:buNone/>
              <a:defRPr sz="900"/>
            </a:lvl8pPr>
            <a:lvl9pPr marL="4114800" lvl="8" indent="-228600" algn="l">
              <a:spcBef>
                <a:spcPts val="180"/>
              </a:spcBef>
              <a:spcAft>
                <a:spcPts val="0"/>
              </a:spcAft>
              <a:buClr>
                <a:schemeClr val="lt1"/>
              </a:buClr>
              <a:buSzPts val="900"/>
              <a:buFont typeface="Times New Roman"/>
              <a:buNone/>
              <a:defRPr sz="900"/>
            </a:lvl9pPr>
          </a:lstStyle>
          <a:p>
            <a:endParaRPr/>
          </a:p>
        </p:txBody>
      </p:sp>
      <p:sp>
        <p:nvSpPr>
          <p:cNvPr id="65" name="Google Shape;65;p10"/>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Table" type="tbl">
  <p:cSld name="TABLE">
    <p:spTree>
      <p:nvGrpSpPr>
        <p:cNvPr id="1" name="Shape 616"/>
        <p:cNvGrpSpPr/>
        <p:nvPr/>
      </p:nvGrpSpPr>
      <p:grpSpPr>
        <a:xfrm>
          <a:off x="0" y="0"/>
          <a:ext cx="0" cy="0"/>
          <a:chOff x="0" y="0"/>
          <a:chExt cx="0" cy="0"/>
        </a:xfrm>
      </p:grpSpPr>
      <p:sp>
        <p:nvSpPr>
          <p:cNvPr id="617" name="Google Shape;617;p96"/>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18" name="Google Shape;618;p96"/>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9" name="Google Shape;619;p96"/>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0" name="Google Shape;620;p96"/>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Text and Clip Art" type="txAndClipArt">
  <p:cSld name="TEXT_AND_CLIPART">
    <p:spTree>
      <p:nvGrpSpPr>
        <p:cNvPr id="1" name="Shape 621"/>
        <p:cNvGrpSpPr/>
        <p:nvPr/>
      </p:nvGrpSpPr>
      <p:grpSpPr>
        <a:xfrm>
          <a:off x="0" y="0"/>
          <a:ext cx="0" cy="0"/>
          <a:chOff x="0" y="0"/>
          <a:chExt cx="0" cy="0"/>
        </a:xfrm>
      </p:grpSpPr>
      <p:sp>
        <p:nvSpPr>
          <p:cNvPr id="622" name="Google Shape;622;p97"/>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23" name="Google Shape;623;p97"/>
          <p:cNvSpPr txBox="1">
            <a:spLocks noGrp="1"/>
          </p:cNvSpPr>
          <p:nvPr>
            <p:ph type="body" idx="1"/>
          </p:nvPr>
        </p:nvSpPr>
        <p:spPr>
          <a:xfrm>
            <a:off x="762080" y="1981200"/>
            <a:ext cx="4295775" cy="41148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624" name="Google Shape;624;p97"/>
          <p:cNvSpPr>
            <a:spLocks noGrp="1"/>
          </p:cNvSpPr>
          <p:nvPr>
            <p:ph type="clipArt" idx="2"/>
          </p:nvPr>
        </p:nvSpPr>
        <p:spPr>
          <a:xfrm>
            <a:off x="5210242" y="1981200"/>
            <a:ext cx="4295775" cy="4114800"/>
          </a:xfrm>
          <a:prstGeom prst="rect">
            <a:avLst/>
          </a:prstGeom>
          <a:noFill/>
          <a:ln>
            <a:noFill/>
          </a:ln>
        </p:spPr>
      </p:sp>
      <p:sp>
        <p:nvSpPr>
          <p:cNvPr id="625" name="Google Shape;625;p97"/>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6" name="Google Shape;626;p97"/>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7" name="Google Shape;627;p97"/>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2 Content and Text" type="twoObjAndTx">
  <p:cSld name="TWO_OBJECTS_AND_TEXT">
    <p:spTree>
      <p:nvGrpSpPr>
        <p:cNvPr id="1" name="Shape 628"/>
        <p:cNvGrpSpPr/>
        <p:nvPr/>
      </p:nvGrpSpPr>
      <p:grpSpPr>
        <a:xfrm>
          <a:off x="0" y="0"/>
          <a:ext cx="0" cy="0"/>
          <a:chOff x="0" y="0"/>
          <a:chExt cx="0" cy="0"/>
        </a:xfrm>
      </p:grpSpPr>
      <p:sp>
        <p:nvSpPr>
          <p:cNvPr id="629" name="Google Shape;629;p98"/>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30" name="Google Shape;630;p98"/>
          <p:cNvSpPr txBox="1">
            <a:spLocks noGrp="1"/>
          </p:cNvSpPr>
          <p:nvPr>
            <p:ph type="body" idx="1"/>
          </p:nvPr>
        </p:nvSpPr>
        <p:spPr>
          <a:xfrm>
            <a:off x="762080" y="1981201"/>
            <a:ext cx="4295775" cy="19812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631" name="Google Shape;631;p98"/>
          <p:cNvSpPr txBox="1">
            <a:spLocks noGrp="1"/>
          </p:cNvSpPr>
          <p:nvPr>
            <p:ph type="body" idx="2"/>
          </p:nvPr>
        </p:nvSpPr>
        <p:spPr>
          <a:xfrm>
            <a:off x="762080" y="4114800"/>
            <a:ext cx="4295775" cy="19812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632" name="Google Shape;632;p98"/>
          <p:cNvSpPr txBox="1">
            <a:spLocks noGrp="1"/>
          </p:cNvSpPr>
          <p:nvPr>
            <p:ph type="body" idx="3"/>
          </p:nvPr>
        </p:nvSpPr>
        <p:spPr>
          <a:xfrm>
            <a:off x="5210242" y="1981200"/>
            <a:ext cx="4295775" cy="41148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633" name="Google Shape;633;p98"/>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4" name="Google Shape;634;p98"/>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5" name="Google Shape;635;p98"/>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3912" y="609600"/>
            <a:ext cx="468855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906174" y="758881"/>
            <a:ext cx="3337805"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71014" y="2971800"/>
            <a:ext cx="4692647"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187364443"/>
      </p:ext>
    </p:extLst>
  </p:cSld>
  <p:clrMapOvr>
    <a:masterClrMapping/>
  </p:clrMapOvr>
  <p:hf sldNum="0"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42"/>
        <p:cNvGrpSpPr/>
        <p:nvPr/>
      </p:nvGrpSpPr>
      <p:grpSpPr>
        <a:xfrm>
          <a:off x="0" y="0"/>
          <a:ext cx="0" cy="0"/>
          <a:chOff x="0" y="0"/>
          <a:chExt cx="0" cy="0"/>
        </a:xfrm>
      </p:grpSpPr>
      <p:sp>
        <p:nvSpPr>
          <p:cNvPr id="643" name="Google Shape;643;p100"/>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4" name="Google Shape;644;p100"/>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5" name="Google Shape;645;p100"/>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46"/>
        <p:cNvGrpSpPr/>
        <p:nvPr/>
      </p:nvGrpSpPr>
      <p:grpSpPr>
        <a:xfrm>
          <a:off x="0" y="0"/>
          <a:ext cx="0" cy="0"/>
          <a:chOff x="0" y="0"/>
          <a:chExt cx="0" cy="0"/>
        </a:xfrm>
      </p:grpSpPr>
      <p:sp>
        <p:nvSpPr>
          <p:cNvPr id="647" name="Google Shape;647;p101"/>
          <p:cNvSpPr txBox="1">
            <a:spLocks noGrp="1"/>
          </p:cNvSpPr>
          <p:nvPr>
            <p:ph type="ctrTitle"/>
          </p:nvPr>
        </p:nvSpPr>
        <p:spPr>
          <a:xfrm>
            <a:off x="771527" y="2130551"/>
            <a:ext cx="8743950" cy="1470025"/>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48" name="Google Shape;648;p101"/>
          <p:cNvSpPr txBox="1">
            <a:spLocks noGrp="1"/>
          </p:cNvSpPr>
          <p:nvPr>
            <p:ph type="subTitle" idx="1"/>
          </p:nvPr>
        </p:nvSpPr>
        <p:spPr>
          <a:xfrm>
            <a:off x="1543050" y="3886200"/>
            <a:ext cx="7200900" cy="1752600"/>
          </a:xfrm>
          <a:prstGeom prst="rect">
            <a:avLst/>
          </a:prstGeom>
          <a:noFill/>
          <a:ln>
            <a:noFill/>
          </a:ln>
        </p:spPr>
        <p:txBody>
          <a:bodyPr spcFirstLastPara="1" wrap="square" lIns="91925" tIns="45950" rIns="91925" bIns="45950" anchor="t" anchorCtr="0">
            <a:noAutofit/>
          </a:bodyPr>
          <a:lstStyle>
            <a:lvl1pPr lvl="0" algn="ctr">
              <a:spcBef>
                <a:spcPts val="880"/>
              </a:spcBef>
              <a:spcAft>
                <a:spcPts val="0"/>
              </a:spcAft>
              <a:buClr>
                <a:schemeClr val="lt1"/>
              </a:buClr>
              <a:buSzPts val="4400"/>
              <a:buFont typeface="Times New Roman"/>
              <a:buNone/>
              <a:defRPr/>
            </a:lvl1pPr>
            <a:lvl2pPr lvl="1" algn="ctr">
              <a:spcBef>
                <a:spcPts val="720"/>
              </a:spcBef>
              <a:spcAft>
                <a:spcPts val="0"/>
              </a:spcAft>
              <a:buClr>
                <a:schemeClr val="lt1"/>
              </a:buClr>
              <a:buSzPts val="3600"/>
              <a:buFont typeface="Times New Roman"/>
              <a:buNone/>
              <a:defRPr/>
            </a:lvl2pPr>
            <a:lvl3pPr lvl="2" algn="ctr">
              <a:spcBef>
                <a:spcPts val="480"/>
              </a:spcBef>
              <a:spcAft>
                <a:spcPts val="0"/>
              </a:spcAft>
              <a:buClr>
                <a:schemeClr val="lt1"/>
              </a:buClr>
              <a:buSzPts val="2400"/>
              <a:buFont typeface="Times New Roman"/>
              <a:buNone/>
              <a:defRPr/>
            </a:lvl3pPr>
            <a:lvl4pPr lvl="3" algn="ctr">
              <a:spcBef>
                <a:spcPts val="400"/>
              </a:spcBef>
              <a:spcAft>
                <a:spcPts val="0"/>
              </a:spcAft>
              <a:buClr>
                <a:schemeClr val="lt1"/>
              </a:buClr>
              <a:buSzPts val="2000"/>
              <a:buFont typeface="Times New Roman"/>
              <a:buNone/>
              <a:defRPr/>
            </a:lvl4pPr>
            <a:lvl5pPr lvl="4" algn="ctr">
              <a:spcBef>
                <a:spcPts val="400"/>
              </a:spcBef>
              <a:spcAft>
                <a:spcPts val="0"/>
              </a:spcAft>
              <a:buClr>
                <a:schemeClr val="lt1"/>
              </a:buClr>
              <a:buSzPts val="2000"/>
              <a:buFont typeface="Times New Roman"/>
              <a:buNone/>
              <a:defRPr/>
            </a:lvl5pPr>
            <a:lvl6pPr lvl="5" algn="ctr">
              <a:spcBef>
                <a:spcPts val="400"/>
              </a:spcBef>
              <a:spcAft>
                <a:spcPts val="0"/>
              </a:spcAft>
              <a:buClr>
                <a:schemeClr val="lt1"/>
              </a:buClr>
              <a:buSzPts val="2000"/>
              <a:buFont typeface="Times New Roman"/>
              <a:buNone/>
              <a:defRPr/>
            </a:lvl6pPr>
            <a:lvl7pPr lvl="6" algn="ctr">
              <a:spcBef>
                <a:spcPts val="400"/>
              </a:spcBef>
              <a:spcAft>
                <a:spcPts val="0"/>
              </a:spcAft>
              <a:buClr>
                <a:schemeClr val="lt1"/>
              </a:buClr>
              <a:buSzPts val="2000"/>
              <a:buFont typeface="Times New Roman"/>
              <a:buNone/>
              <a:defRPr/>
            </a:lvl7pPr>
            <a:lvl8pPr lvl="7" algn="ctr">
              <a:spcBef>
                <a:spcPts val="400"/>
              </a:spcBef>
              <a:spcAft>
                <a:spcPts val="0"/>
              </a:spcAft>
              <a:buClr>
                <a:schemeClr val="lt1"/>
              </a:buClr>
              <a:buSzPts val="2000"/>
              <a:buFont typeface="Times New Roman"/>
              <a:buNone/>
              <a:defRPr/>
            </a:lvl8pPr>
            <a:lvl9pPr lvl="8" algn="ctr">
              <a:spcBef>
                <a:spcPts val="400"/>
              </a:spcBef>
              <a:spcAft>
                <a:spcPts val="0"/>
              </a:spcAft>
              <a:buClr>
                <a:schemeClr val="lt1"/>
              </a:buClr>
              <a:buSzPts val="2000"/>
              <a:buFont typeface="Times New Roman"/>
              <a:buNone/>
              <a:defRPr/>
            </a:lvl9pPr>
          </a:lstStyle>
          <a:p>
            <a:endParaRPr/>
          </a:p>
        </p:txBody>
      </p:sp>
      <p:sp>
        <p:nvSpPr>
          <p:cNvPr id="649" name="Google Shape;649;p101"/>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0" name="Google Shape;650;p101"/>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1" name="Google Shape;651;p101"/>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52"/>
        <p:cNvGrpSpPr/>
        <p:nvPr/>
      </p:nvGrpSpPr>
      <p:grpSpPr>
        <a:xfrm>
          <a:off x="0" y="0"/>
          <a:ext cx="0" cy="0"/>
          <a:chOff x="0" y="0"/>
          <a:chExt cx="0" cy="0"/>
        </a:xfrm>
      </p:grpSpPr>
      <p:sp>
        <p:nvSpPr>
          <p:cNvPr id="653" name="Google Shape;653;p102"/>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54" name="Google Shape;654;p102"/>
          <p:cNvSpPr txBox="1">
            <a:spLocks noGrp="1"/>
          </p:cNvSpPr>
          <p:nvPr>
            <p:ph type="body" idx="1"/>
          </p:nvPr>
        </p:nvSpPr>
        <p:spPr>
          <a:xfrm>
            <a:off x="762000" y="1981200"/>
            <a:ext cx="8743950" cy="4114800"/>
          </a:xfrm>
          <a:prstGeom prst="rect">
            <a:avLst/>
          </a:prstGeom>
          <a:noFill/>
          <a:ln>
            <a:noFill/>
          </a:ln>
        </p:spPr>
        <p:txBody>
          <a:bodyPr spcFirstLastPara="1" wrap="square" lIns="91925" tIns="45950" rIns="91925" bIns="4595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655" name="Google Shape;655;p102"/>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6" name="Google Shape;656;p102"/>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7" name="Google Shape;657;p102"/>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58"/>
        <p:cNvGrpSpPr/>
        <p:nvPr/>
      </p:nvGrpSpPr>
      <p:grpSpPr>
        <a:xfrm>
          <a:off x="0" y="0"/>
          <a:ext cx="0" cy="0"/>
          <a:chOff x="0" y="0"/>
          <a:chExt cx="0" cy="0"/>
        </a:xfrm>
      </p:grpSpPr>
      <p:sp>
        <p:nvSpPr>
          <p:cNvPr id="659" name="Google Shape;659;p103"/>
          <p:cNvSpPr txBox="1">
            <a:spLocks noGrp="1"/>
          </p:cNvSpPr>
          <p:nvPr>
            <p:ph type="title"/>
          </p:nvPr>
        </p:nvSpPr>
        <p:spPr>
          <a:xfrm>
            <a:off x="812800" y="4407026"/>
            <a:ext cx="8743950" cy="1362075"/>
          </a:xfrm>
          <a:prstGeom prst="rect">
            <a:avLst/>
          </a:prstGeom>
          <a:noFill/>
          <a:ln>
            <a:noFill/>
          </a:ln>
        </p:spPr>
        <p:txBody>
          <a:bodyPr spcFirstLastPara="1" wrap="square" lIns="91925" tIns="45950" rIns="91925" bIns="4595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60" name="Google Shape;660;p103"/>
          <p:cNvSpPr txBox="1">
            <a:spLocks noGrp="1"/>
          </p:cNvSpPr>
          <p:nvPr>
            <p:ph type="body" idx="1"/>
          </p:nvPr>
        </p:nvSpPr>
        <p:spPr>
          <a:xfrm>
            <a:off x="812800" y="2906713"/>
            <a:ext cx="8743950" cy="1500187"/>
          </a:xfrm>
          <a:prstGeom prst="rect">
            <a:avLst/>
          </a:prstGeom>
          <a:noFill/>
          <a:ln>
            <a:noFill/>
          </a:ln>
        </p:spPr>
        <p:txBody>
          <a:bodyPr spcFirstLastPara="1" wrap="square" lIns="91925" tIns="45950" rIns="91925" bIns="45950" anchor="b" anchorCtr="0">
            <a:noAutofit/>
          </a:bodyPr>
          <a:lstStyle>
            <a:lvl1pPr marL="457200" lvl="0" indent="-228600" algn="l">
              <a:spcBef>
                <a:spcPts val="400"/>
              </a:spcBef>
              <a:spcAft>
                <a:spcPts val="0"/>
              </a:spcAft>
              <a:buClr>
                <a:schemeClr val="lt1"/>
              </a:buClr>
              <a:buSzPts val="2000"/>
              <a:buFont typeface="Times New Roman"/>
              <a:buNone/>
              <a:defRPr sz="2000"/>
            </a:lvl1pPr>
            <a:lvl2pPr marL="914400" lvl="1" indent="-228600" algn="l">
              <a:spcBef>
                <a:spcPts val="360"/>
              </a:spcBef>
              <a:spcAft>
                <a:spcPts val="0"/>
              </a:spcAft>
              <a:buClr>
                <a:schemeClr val="lt1"/>
              </a:buClr>
              <a:buSzPts val="1800"/>
              <a:buFont typeface="Times New Roman"/>
              <a:buNone/>
              <a:defRPr sz="1800"/>
            </a:lvl2pPr>
            <a:lvl3pPr marL="1371600" lvl="2" indent="-228600" algn="l">
              <a:spcBef>
                <a:spcPts val="320"/>
              </a:spcBef>
              <a:spcAft>
                <a:spcPts val="0"/>
              </a:spcAft>
              <a:buClr>
                <a:schemeClr val="lt1"/>
              </a:buClr>
              <a:buSzPts val="1600"/>
              <a:buFont typeface="Times New Roman"/>
              <a:buNone/>
              <a:defRPr sz="1600"/>
            </a:lvl3pPr>
            <a:lvl4pPr marL="1828800" lvl="3" indent="-228600" algn="l">
              <a:spcBef>
                <a:spcPts val="280"/>
              </a:spcBef>
              <a:spcAft>
                <a:spcPts val="0"/>
              </a:spcAft>
              <a:buClr>
                <a:schemeClr val="lt1"/>
              </a:buClr>
              <a:buSzPts val="1400"/>
              <a:buFont typeface="Times New Roman"/>
              <a:buNone/>
              <a:defRPr sz="1400"/>
            </a:lvl4pPr>
            <a:lvl5pPr marL="2286000" lvl="4" indent="-228600" algn="l">
              <a:spcBef>
                <a:spcPts val="280"/>
              </a:spcBef>
              <a:spcAft>
                <a:spcPts val="0"/>
              </a:spcAft>
              <a:buClr>
                <a:schemeClr val="lt1"/>
              </a:buClr>
              <a:buSzPts val="1400"/>
              <a:buFont typeface="Times New Roman"/>
              <a:buNone/>
              <a:defRPr sz="1400"/>
            </a:lvl5pPr>
            <a:lvl6pPr marL="2743200" lvl="5" indent="-228600" algn="l">
              <a:spcBef>
                <a:spcPts val="280"/>
              </a:spcBef>
              <a:spcAft>
                <a:spcPts val="0"/>
              </a:spcAft>
              <a:buClr>
                <a:schemeClr val="lt1"/>
              </a:buClr>
              <a:buSzPts val="1400"/>
              <a:buFont typeface="Times New Roman"/>
              <a:buNone/>
              <a:defRPr sz="1400"/>
            </a:lvl6pPr>
            <a:lvl7pPr marL="3200400" lvl="6" indent="-228600" algn="l">
              <a:spcBef>
                <a:spcPts val="280"/>
              </a:spcBef>
              <a:spcAft>
                <a:spcPts val="0"/>
              </a:spcAft>
              <a:buClr>
                <a:schemeClr val="lt1"/>
              </a:buClr>
              <a:buSzPts val="1400"/>
              <a:buFont typeface="Times New Roman"/>
              <a:buNone/>
              <a:defRPr sz="1400"/>
            </a:lvl7pPr>
            <a:lvl8pPr marL="3657600" lvl="7" indent="-228600" algn="l">
              <a:spcBef>
                <a:spcPts val="280"/>
              </a:spcBef>
              <a:spcAft>
                <a:spcPts val="0"/>
              </a:spcAft>
              <a:buClr>
                <a:schemeClr val="lt1"/>
              </a:buClr>
              <a:buSzPts val="1400"/>
              <a:buFont typeface="Times New Roman"/>
              <a:buNone/>
              <a:defRPr sz="1400"/>
            </a:lvl8pPr>
            <a:lvl9pPr marL="4114800" lvl="8" indent="-228600" algn="l">
              <a:spcBef>
                <a:spcPts val="280"/>
              </a:spcBef>
              <a:spcAft>
                <a:spcPts val="0"/>
              </a:spcAft>
              <a:buClr>
                <a:schemeClr val="lt1"/>
              </a:buClr>
              <a:buSzPts val="1400"/>
              <a:buFont typeface="Times New Roman"/>
              <a:buNone/>
              <a:defRPr sz="1400"/>
            </a:lvl9pPr>
          </a:lstStyle>
          <a:p>
            <a:endParaRPr/>
          </a:p>
        </p:txBody>
      </p:sp>
      <p:sp>
        <p:nvSpPr>
          <p:cNvPr id="661" name="Google Shape;661;p103"/>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2" name="Google Shape;662;p103"/>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3" name="Google Shape;663;p103"/>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64"/>
        <p:cNvGrpSpPr/>
        <p:nvPr/>
      </p:nvGrpSpPr>
      <p:grpSpPr>
        <a:xfrm>
          <a:off x="0" y="0"/>
          <a:ext cx="0" cy="0"/>
          <a:chOff x="0" y="0"/>
          <a:chExt cx="0" cy="0"/>
        </a:xfrm>
      </p:grpSpPr>
      <p:sp>
        <p:nvSpPr>
          <p:cNvPr id="665" name="Google Shape;665;p104"/>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66" name="Google Shape;666;p104"/>
          <p:cNvSpPr txBox="1">
            <a:spLocks noGrp="1"/>
          </p:cNvSpPr>
          <p:nvPr>
            <p:ph type="body" idx="1"/>
          </p:nvPr>
        </p:nvSpPr>
        <p:spPr>
          <a:xfrm>
            <a:off x="762080" y="1981200"/>
            <a:ext cx="4295775" cy="4114800"/>
          </a:xfrm>
          <a:prstGeom prst="rect">
            <a:avLst/>
          </a:prstGeom>
          <a:noFill/>
          <a:ln>
            <a:noFill/>
          </a:ln>
        </p:spPr>
        <p:txBody>
          <a:bodyPr spcFirstLastPara="1" wrap="square" lIns="91925" tIns="45950" rIns="91925" bIns="45950" anchor="t" anchorCtr="0">
            <a:noAutofit/>
          </a:bodyPr>
          <a:lstStyle>
            <a:lvl1pPr marL="457200" lvl="0" indent="-406400" algn="l">
              <a:spcBef>
                <a:spcPts val="560"/>
              </a:spcBef>
              <a:spcAft>
                <a:spcPts val="0"/>
              </a:spcAft>
              <a:buClr>
                <a:schemeClr val="lt1"/>
              </a:buClr>
              <a:buSzPts val="2800"/>
              <a:buFont typeface="Times New Roman"/>
              <a:buChar char="•"/>
              <a:defRPr sz="2800"/>
            </a:lvl1pPr>
            <a:lvl2pPr marL="914400" lvl="1" indent="-381000" algn="l">
              <a:spcBef>
                <a:spcPts val="480"/>
              </a:spcBef>
              <a:spcAft>
                <a:spcPts val="0"/>
              </a:spcAft>
              <a:buClr>
                <a:schemeClr val="lt1"/>
              </a:buClr>
              <a:buSzPts val="2400"/>
              <a:buFont typeface="Times New Roman"/>
              <a:buChar char="–"/>
              <a:defRPr sz="2400"/>
            </a:lvl2pPr>
            <a:lvl3pPr marL="1371600" lvl="2" indent="-355600" algn="l">
              <a:spcBef>
                <a:spcPts val="400"/>
              </a:spcBef>
              <a:spcAft>
                <a:spcPts val="0"/>
              </a:spcAft>
              <a:buClr>
                <a:schemeClr val="lt1"/>
              </a:buClr>
              <a:buSzPts val="2000"/>
              <a:buFont typeface="Times New Roman"/>
              <a:buChar char="•"/>
              <a:defRPr sz="2000"/>
            </a:lvl3pPr>
            <a:lvl4pPr marL="1828800" lvl="3" indent="-342900" algn="l">
              <a:spcBef>
                <a:spcPts val="360"/>
              </a:spcBef>
              <a:spcAft>
                <a:spcPts val="0"/>
              </a:spcAft>
              <a:buClr>
                <a:schemeClr val="lt1"/>
              </a:buClr>
              <a:buSzPts val="1800"/>
              <a:buFont typeface="Times New Roman"/>
              <a:buChar char="–"/>
              <a:defRPr sz="1800"/>
            </a:lvl4pPr>
            <a:lvl5pPr marL="2286000" lvl="4" indent="-342900" algn="l">
              <a:spcBef>
                <a:spcPts val="360"/>
              </a:spcBef>
              <a:spcAft>
                <a:spcPts val="0"/>
              </a:spcAft>
              <a:buClr>
                <a:schemeClr val="lt1"/>
              </a:buClr>
              <a:buSzPts val="1800"/>
              <a:buFont typeface="Times New Roman"/>
              <a:buChar char="•"/>
              <a:defRPr sz="1800"/>
            </a:lvl5pPr>
            <a:lvl6pPr marL="2743200" lvl="5" indent="-342900" algn="l">
              <a:spcBef>
                <a:spcPts val="360"/>
              </a:spcBef>
              <a:spcAft>
                <a:spcPts val="0"/>
              </a:spcAft>
              <a:buClr>
                <a:schemeClr val="lt1"/>
              </a:buClr>
              <a:buSzPts val="1800"/>
              <a:buFont typeface="Times New Roman"/>
              <a:buChar char="•"/>
              <a:defRPr sz="1800"/>
            </a:lvl6pPr>
            <a:lvl7pPr marL="3200400" lvl="6" indent="-342900" algn="l">
              <a:spcBef>
                <a:spcPts val="360"/>
              </a:spcBef>
              <a:spcAft>
                <a:spcPts val="0"/>
              </a:spcAft>
              <a:buClr>
                <a:schemeClr val="lt1"/>
              </a:buClr>
              <a:buSzPts val="1800"/>
              <a:buFont typeface="Times New Roman"/>
              <a:buChar char="•"/>
              <a:defRPr sz="1800"/>
            </a:lvl7pPr>
            <a:lvl8pPr marL="3657600" lvl="7" indent="-342900" algn="l">
              <a:spcBef>
                <a:spcPts val="360"/>
              </a:spcBef>
              <a:spcAft>
                <a:spcPts val="0"/>
              </a:spcAft>
              <a:buClr>
                <a:schemeClr val="lt1"/>
              </a:buClr>
              <a:buSzPts val="1800"/>
              <a:buFont typeface="Times New Roman"/>
              <a:buChar char="•"/>
              <a:defRPr sz="1800"/>
            </a:lvl8pPr>
            <a:lvl9pPr marL="4114800" lvl="8" indent="-342900" algn="l">
              <a:spcBef>
                <a:spcPts val="360"/>
              </a:spcBef>
              <a:spcAft>
                <a:spcPts val="0"/>
              </a:spcAft>
              <a:buClr>
                <a:schemeClr val="lt1"/>
              </a:buClr>
              <a:buSzPts val="1800"/>
              <a:buFont typeface="Times New Roman"/>
              <a:buChar char="•"/>
              <a:defRPr sz="1800"/>
            </a:lvl9pPr>
          </a:lstStyle>
          <a:p>
            <a:endParaRPr/>
          </a:p>
        </p:txBody>
      </p:sp>
      <p:sp>
        <p:nvSpPr>
          <p:cNvPr id="667" name="Google Shape;667;p104"/>
          <p:cNvSpPr txBox="1">
            <a:spLocks noGrp="1"/>
          </p:cNvSpPr>
          <p:nvPr>
            <p:ph type="body" idx="2"/>
          </p:nvPr>
        </p:nvSpPr>
        <p:spPr>
          <a:xfrm>
            <a:off x="5210242" y="1981200"/>
            <a:ext cx="4295775" cy="4114800"/>
          </a:xfrm>
          <a:prstGeom prst="rect">
            <a:avLst/>
          </a:prstGeom>
          <a:noFill/>
          <a:ln>
            <a:noFill/>
          </a:ln>
        </p:spPr>
        <p:txBody>
          <a:bodyPr spcFirstLastPara="1" wrap="square" lIns="91925" tIns="45950" rIns="91925" bIns="45950" anchor="t" anchorCtr="0">
            <a:noAutofit/>
          </a:bodyPr>
          <a:lstStyle>
            <a:lvl1pPr marL="457200" lvl="0" indent="-406400" algn="l">
              <a:spcBef>
                <a:spcPts val="560"/>
              </a:spcBef>
              <a:spcAft>
                <a:spcPts val="0"/>
              </a:spcAft>
              <a:buClr>
                <a:schemeClr val="lt1"/>
              </a:buClr>
              <a:buSzPts val="2800"/>
              <a:buFont typeface="Times New Roman"/>
              <a:buChar char="•"/>
              <a:defRPr sz="2800"/>
            </a:lvl1pPr>
            <a:lvl2pPr marL="914400" lvl="1" indent="-381000" algn="l">
              <a:spcBef>
                <a:spcPts val="480"/>
              </a:spcBef>
              <a:spcAft>
                <a:spcPts val="0"/>
              </a:spcAft>
              <a:buClr>
                <a:schemeClr val="lt1"/>
              </a:buClr>
              <a:buSzPts val="2400"/>
              <a:buFont typeface="Times New Roman"/>
              <a:buChar char="–"/>
              <a:defRPr sz="2400"/>
            </a:lvl2pPr>
            <a:lvl3pPr marL="1371600" lvl="2" indent="-355600" algn="l">
              <a:spcBef>
                <a:spcPts val="400"/>
              </a:spcBef>
              <a:spcAft>
                <a:spcPts val="0"/>
              </a:spcAft>
              <a:buClr>
                <a:schemeClr val="lt1"/>
              </a:buClr>
              <a:buSzPts val="2000"/>
              <a:buFont typeface="Times New Roman"/>
              <a:buChar char="•"/>
              <a:defRPr sz="2000"/>
            </a:lvl3pPr>
            <a:lvl4pPr marL="1828800" lvl="3" indent="-342900" algn="l">
              <a:spcBef>
                <a:spcPts val="360"/>
              </a:spcBef>
              <a:spcAft>
                <a:spcPts val="0"/>
              </a:spcAft>
              <a:buClr>
                <a:schemeClr val="lt1"/>
              </a:buClr>
              <a:buSzPts val="1800"/>
              <a:buFont typeface="Times New Roman"/>
              <a:buChar char="–"/>
              <a:defRPr sz="1800"/>
            </a:lvl4pPr>
            <a:lvl5pPr marL="2286000" lvl="4" indent="-342900" algn="l">
              <a:spcBef>
                <a:spcPts val="360"/>
              </a:spcBef>
              <a:spcAft>
                <a:spcPts val="0"/>
              </a:spcAft>
              <a:buClr>
                <a:schemeClr val="lt1"/>
              </a:buClr>
              <a:buSzPts val="1800"/>
              <a:buFont typeface="Times New Roman"/>
              <a:buChar char="•"/>
              <a:defRPr sz="1800"/>
            </a:lvl5pPr>
            <a:lvl6pPr marL="2743200" lvl="5" indent="-342900" algn="l">
              <a:spcBef>
                <a:spcPts val="360"/>
              </a:spcBef>
              <a:spcAft>
                <a:spcPts val="0"/>
              </a:spcAft>
              <a:buClr>
                <a:schemeClr val="lt1"/>
              </a:buClr>
              <a:buSzPts val="1800"/>
              <a:buFont typeface="Times New Roman"/>
              <a:buChar char="•"/>
              <a:defRPr sz="1800"/>
            </a:lvl6pPr>
            <a:lvl7pPr marL="3200400" lvl="6" indent="-342900" algn="l">
              <a:spcBef>
                <a:spcPts val="360"/>
              </a:spcBef>
              <a:spcAft>
                <a:spcPts val="0"/>
              </a:spcAft>
              <a:buClr>
                <a:schemeClr val="lt1"/>
              </a:buClr>
              <a:buSzPts val="1800"/>
              <a:buFont typeface="Times New Roman"/>
              <a:buChar char="•"/>
              <a:defRPr sz="1800"/>
            </a:lvl7pPr>
            <a:lvl8pPr marL="3657600" lvl="7" indent="-342900" algn="l">
              <a:spcBef>
                <a:spcPts val="360"/>
              </a:spcBef>
              <a:spcAft>
                <a:spcPts val="0"/>
              </a:spcAft>
              <a:buClr>
                <a:schemeClr val="lt1"/>
              </a:buClr>
              <a:buSzPts val="1800"/>
              <a:buFont typeface="Times New Roman"/>
              <a:buChar char="•"/>
              <a:defRPr sz="1800"/>
            </a:lvl8pPr>
            <a:lvl9pPr marL="4114800" lvl="8" indent="-342900" algn="l">
              <a:spcBef>
                <a:spcPts val="360"/>
              </a:spcBef>
              <a:spcAft>
                <a:spcPts val="0"/>
              </a:spcAft>
              <a:buClr>
                <a:schemeClr val="lt1"/>
              </a:buClr>
              <a:buSzPts val="1800"/>
              <a:buFont typeface="Times New Roman"/>
              <a:buChar char="•"/>
              <a:defRPr sz="1800"/>
            </a:lvl9pPr>
          </a:lstStyle>
          <a:p>
            <a:endParaRPr/>
          </a:p>
        </p:txBody>
      </p:sp>
      <p:sp>
        <p:nvSpPr>
          <p:cNvPr id="668" name="Google Shape;668;p104"/>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9" name="Google Shape;669;p104"/>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0" name="Google Shape;670;p104"/>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71"/>
        <p:cNvGrpSpPr/>
        <p:nvPr/>
      </p:nvGrpSpPr>
      <p:grpSpPr>
        <a:xfrm>
          <a:off x="0" y="0"/>
          <a:ext cx="0" cy="0"/>
          <a:chOff x="0" y="0"/>
          <a:chExt cx="0" cy="0"/>
        </a:xfrm>
      </p:grpSpPr>
      <p:sp>
        <p:nvSpPr>
          <p:cNvPr id="672" name="Google Shape;672;p105"/>
          <p:cNvSpPr txBox="1">
            <a:spLocks noGrp="1"/>
          </p:cNvSpPr>
          <p:nvPr>
            <p:ph type="title"/>
          </p:nvPr>
        </p:nvSpPr>
        <p:spPr>
          <a:xfrm>
            <a:off x="514350" y="274639"/>
            <a:ext cx="9258300" cy="11430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73" name="Google Shape;673;p105"/>
          <p:cNvSpPr txBox="1">
            <a:spLocks noGrp="1"/>
          </p:cNvSpPr>
          <p:nvPr>
            <p:ph type="body" idx="1"/>
          </p:nvPr>
        </p:nvSpPr>
        <p:spPr>
          <a:xfrm>
            <a:off x="514351" y="1535113"/>
            <a:ext cx="4545014" cy="639762"/>
          </a:xfrm>
          <a:prstGeom prst="rect">
            <a:avLst/>
          </a:prstGeom>
          <a:noFill/>
          <a:ln>
            <a:noFill/>
          </a:ln>
        </p:spPr>
        <p:txBody>
          <a:bodyPr spcFirstLastPara="1" wrap="square" lIns="91925" tIns="45950" rIns="91925" bIns="45950" anchor="b" anchorCtr="0">
            <a:noAutofit/>
          </a:bodyPr>
          <a:lstStyle>
            <a:lvl1pPr marL="457200" lvl="0" indent="-228600" algn="l">
              <a:spcBef>
                <a:spcPts val="480"/>
              </a:spcBef>
              <a:spcAft>
                <a:spcPts val="0"/>
              </a:spcAft>
              <a:buClr>
                <a:schemeClr val="lt1"/>
              </a:buClr>
              <a:buSzPts val="2400"/>
              <a:buFont typeface="Times New Roman"/>
              <a:buNone/>
              <a:defRPr sz="2400" b="1"/>
            </a:lvl1pPr>
            <a:lvl2pPr marL="914400" lvl="1" indent="-228600" algn="l">
              <a:spcBef>
                <a:spcPts val="400"/>
              </a:spcBef>
              <a:spcAft>
                <a:spcPts val="0"/>
              </a:spcAft>
              <a:buClr>
                <a:schemeClr val="lt1"/>
              </a:buClr>
              <a:buSzPts val="2000"/>
              <a:buFont typeface="Times New Roman"/>
              <a:buNone/>
              <a:defRPr sz="2000" b="1"/>
            </a:lvl2pPr>
            <a:lvl3pPr marL="1371600" lvl="2" indent="-228600" algn="l">
              <a:spcBef>
                <a:spcPts val="360"/>
              </a:spcBef>
              <a:spcAft>
                <a:spcPts val="0"/>
              </a:spcAft>
              <a:buClr>
                <a:schemeClr val="lt1"/>
              </a:buClr>
              <a:buSzPts val="1800"/>
              <a:buFont typeface="Times New Roman"/>
              <a:buNone/>
              <a:defRPr sz="1800" b="1"/>
            </a:lvl3pPr>
            <a:lvl4pPr marL="1828800" lvl="3" indent="-228600" algn="l">
              <a:spcBef>
                <a:spcPts val="320"/>
              </a:spcBef>
              <a:spcAft>
                <a:spcPts val="0"/>
              </a:spcAft>
              <a:buClr>
                <a:schemeClr val="lt1"/>
              </a:buClr>
              <a:buSzPts val="1600"/>
              <a:buFont typeface="Times New Roman"/>
              <a:buNone/>
              <a:defRPr sz="1600" b="1"/>
            </a:lvl4pPr>
            <a:lvl5pPr marL="2286000" lvl="4" indent="-228600" algn="l">
              <a:spcBef>
                <a:spcPts val="320"/>
              </a:spcBef>
              <a:spcAft>
                <a:spcPts val="0"/>
              </a:spcAft>
              <a:buClr>
                <a:schemeClr val="lt1"/>
              </a:buClr>
              <a:buSzPts val="1600"/>
              <a:buFont typeface="Times New Roman"/>
              <a:buNone/>
              <a:defRPr sz="1600" b="1"/>
            </a:lvl5pPr>
            <a:lvl6pPr marL="2743200" lvl="5" indent="-228600" algn="l">
              <a:spcBef>
                <a:spcPts val="320"/>
              </a:spcBef>
              <a:spcAft>
                <a:spcPts val="0"/>
              </a:spcAft>
              <a:buClr>
                <a:schemeClr val="lt1"/>
              </a:buClr>
              <a:buSzPts val="1600"/>
              <a:buFont typeface="Times New Roman"/>
              <a:buNone/>
              <a:defRPr sz="1600" b="1"/>
            </a:lvl6pPr>
            <a:lvl7pPr marL="3200400" lvl="6" indent="-228600" algn="l">
              <a:spcBef>
                <a:spcPts val="320"/>
              </a:spcBef>
              <a:spcAft>
                <a:spcPts val="0"/>
              </a:spcAft>
              <a:buClr>
                <a:schemeClr val="lt1"/>
              </a:buClr>
              <a:buSzPts val="1600"/>
              <a:buFont typeface="Times New Roman"/>
              <a:buNone/>
              <a:defRPr sz="1600" b="1"/>
            </a:lvl7pPr>
            <a:lvl8pPr marL="3657600" lvl="7" indent="-228600" algn="l">
              <a:spcBef>
                <a:spcPts val="320"/>
              </a:spcBef>
              <a:spcAft>
                <a:spcPts val="0"/>
              </a:spcAft>
              <a:buClr>
                <a:schemeClr val="lt1"/>
              </a:buClr>
              <a:buSzPts val="1600"/>
              <a:buFont typeface="Times New Roman"/>
              <a:buNone/>
              <a:defRPr sz="1600" b="1"/>
            </a:lvl8pPr>
            <a:lvl9pPr marL="4114800" lvl="8" indent="-228600" algn="l">
              <a:spcBef>
                <a:spcPts val="320"/>
              </a:spcBef>
              <a:spcAft>
                <a:spcPts val="0"/>
              </a:spcAft>
              <a:buClr>
                <a:schemeClr val="lt1"/>
              </a:buClr>
              <a:buSzPts val="1600"/>
              <a:buFont typeface="Times New Roman"/>
              <a:buNone/>
              <a:defRPr sz="1600" b="1"/>
            </a:lvl9pPr>
          </a:lstStyle>
          <a:p>
            <a:endParaRPr/>
          </a:p>
        </p:txBody>
      </p:sp>
      <p:sp>
        <p:nvSpPr>
          <p:cNvPr id="674" name="Google Shape;674;p105"/>
          <p:cNvSpPr txBox="1">
            <a:spLocks noGrp="1"/>
          </p:cNvSpPr>
          <p:nvPr>
            <p:ph type="body" idx="2"/>
          </p:nvPr>
        </p:nvSpPr>
        <p:spPr>
          <a:xfrm>
            <a:off x="514351" y="2174875"/>
            <a:ext cx="4545014" cy="3951288"/>
          </a:xfrm>
          <a:prstGeom prst="rect">
            <a:avLst/>
          </a:prstGeom>
          <a:noFill/>
          <a:ln>
            <a:noFill/>
          </a:ln>
        </p:spPr>
        <p:txBody>
          <a:bodyPr spcFirstLastPara="1" wrap="square" lIns="91925" tIns="45950" rIns="91925" bIns="45950" anchor="t" anchorCtr="0">
            <a:noAutofit/>
          </a:bodyPr>
          <a:lstStyle>
            <a:lvl1pPr marL="457200" lvl="0" indent="-381000" algn="l">
              <a:spcBef>
                <a:spcPts val="480"/>
              </a:spcBef>
              <a:spcAft>
                <a:spcPts val="0"/>
              </a:spcAft>
              <a:buClr>
                <a:schemeClr val="lt1"/>
              </a:buClr>
              <a:buSzPts val="2400"/>
              <a:buFont typeface="Times New Roman"/>
              <a:buChar char="•"/>
              <a:defRPr sz="2400"/>
            </a:lvl1pPr>
            <a:lvl2pPr marL="914400" lvl="1" indent="-355600" algn="l">
              <a:spcBef>
                <a:spcPts val="400"/>
              </a:spcBef>
              <a:spcAft>
                <a:spcPts val="0"/>
              </a:spcAft>
              <a:buClr>
                <a:schemeClr val="lt1"/>
              </a:buClr>
              <a:buSzPts val="2000"/>
              <a:buFont typeface="Times New Roman"/>
              <a:buChar char="–"/>
              <a:defRPr sz="2000"/>
            </a:lvl2pPr>
            <a:lvl3pPr marL="1371600" lvl="2" indent="-342900" algn="l">
              <a:spcBef>
                <a:spcPts val="360"/>
              </a:spcBef>
              <a:spcAft>
                <a:spcPts val="0"/>
              </a:spcAft>
              <a:buClr>
                <a:schemeClr val="lt1"/>
              </a:buClr>
              <a:buSzPts val="1800"/>
              <a:buFont typeface="Times New Roman"/>
              <a:buChar char="•"/>
              <a:defRPr sz="1800"/>
            </a:lvl3pPr>
            <a:lvl4pPr marL="1828800" lvl="3" indent="-330200" algn="l">
              <a:spcBef>
                <a:spcPts val="320"/>
              </a:spcBef>
              <a:spcAft>
                <a:spcPts val="0"/>
              </a:spcAft>
              <a:buClr>
                <a:schemeClr val="lt1"/>
              </a:buClr>
              <a:buSzPts val="1600"/>
              <a:buFont typeface="Times New Roman"/>
              <a:buChar char="–"/>
              <a:defRPr sz="1600"/>
            </a:lvl4pPr>
            <a:lvl5pPr marL="2286000" lvl="4" indent="-330200" algn="l">
              <a:spcBef>
                <a:spcPts val="320"/>
              </a:spcBef>
              <a:spcAft>
                <a:spcPts val="0"/>
              </a:spcAft>
              <a:buClr>
                <a:schemeClr val="lt1"/>
              </a:buClr>
              <a:buSzPts val="1600"/>
              <a:buFont typeface="Times New Roman"/>
              <a:buChar char="•"/>
              <a:defRPr sz="1600"/>
            </a:lvl5pPr>
            <a:lvl6pPr marL="2743200" lvl="5" indent="-330200" algn="l">
              <a:spcBef>
                <a:spcPts val="320"/>
              </a:spcBef>
              <a:spcAft>
                <a:spcPts val="0"/>
              </a:spcAft>
              <a:buClr>
                <a:schemeClr val="lt1"/>
              </a:buClr>
              <a:buSzPts val="1600"/>
              <a:buFont typeface="Times New Roman"/>
              <a:buChar char="•"/>
              <a:defRPr sz="1600"/>
            </a:lvl6pPr>
            <a:lvl7pPr marL="3200400" lvl="6" indent="-330200" algn="l">
              <a:spcBef>
                <a:spcPts val="320"/>
              </a:spcBef>
              <a:spcAft>
                <a:spcPts val="0"/>
              </a:spcAft>
              <a:buClr>
                <a:schemeClr val="lt1"/>
              </a:buClr>
              <a:buSzPts val="1600"/>
              <a:buFont typeface="Times New Roman"/>
              <a:buChar char="•"/>
              <a:defRPr sz="1600"/>
            </a:lvl7pPr>
            <a:lvl8pPr marL="3657600" lvl="7" indent="-330200" algn="l">
              <a:spcBef>
                <a:spcPts val="320"/>
              </a:spcBef>
              <a:spcAft>
                <a:spcPts val="0"/>
              </a:spcAft>
              <a:buClr>
                <a:schemeClr val="lt1"/>
              </a:buClr>
              <a:buSzPts val="1600"/>
              <a:buFont typeface="Times New Roman"/>
              <a:buChar char="•"/>
              <a:defRPr sz="1600"/>
            </a:lvl8pPr>
            <a:lvl9pPr marL="4114800" lvl="8" indent="-330200" algn="l">
              <a:spcBef>
                <a:spcPts val="320"/>
              </a:spcBef>
              <a:spcAft>
                <a:spcPts val="0"/>
              </a:spcAft>
              <a:buClr>
                <a:schemeClr val="lt1"/>
              </a:buClr>
              <a:buSzPts val="1600"/>
              <a:buFont typeface="Times New Roman"/>
              <a:buChar char="•"/>
              <a:defRPr sz="1600"/>
            </a:lvl9pPr>
          </a:lstStyle>
          <a:p>
            <a:endParaRPr/>
          </a:p>
        </p:txBody>
      </p:sp>
      <p:sp>
        <p:nvSpPr>
          <p:cNvPr id="675" name="Google Shape;675;p105"/>
          <p:cNvSpPr txBox="1">
            <a:spLocks noGrp="1"/>
          </p:cNvSpPr>
          <p:nvPr>
            <p:ph type="body" idx="3"/>
          </p:nvPr>
        </p:nvSpPr>
        <p:spPr>
          <a:xfrm>
            <a:off x="5226050" y="1535113"/>
            <a:ext cx="4546600" cy="639762"/>
          </a:xfrm>
          <a:prstGeom prst="rect">
            <a:avLst/>
          </a:prstGeom>
          <a:noFill/>
          <a:ln>
            <a:noFill/>
          </a:ln>
        </p:spPr>
        <p:txBody>
          <a:bodyPr spcFirstLastPara="1" wrap="square" lIns="91925" tIns="45950" rIns="91925" bIns="45950" anchor="b" anchorCtr="0">
            <a:noAutofit/>
          </a:bodyPr>
          <a:lstStyle>
            <a:lvl1pPr marL="457200" lvl="0" indent="-228600" algn="l">
              <a:spcBef>
                <a:spcPts val="480"/>
              </a:spcBef>
              <a:spcAft>
                <a:spcPts val="0"/>
              </a:spcAft>
              <a:buClr>
                <a:schemeClr val="lt1"/>
              </a:buClr>
              <a:buSzPts val="2400"/>
              <a:buFont typeface="Times New Roman"/>
              <a:buNone/>
              <a:defRPr sz="2400" b="1"/>
            </a:lvl1pPr>
            <a:lvl2pPr marL="914400" lvl="1" indent="-228600" algn="l">
              <a:spcBef>
                <a:spcPts val="400"/>
              </a:spcBef>
              <a:spcAft>
                <a:spcPts val="0"/>
              </a:spcAft>
              <a:buClr>
                <a:schemeClr val="lt1"/>
              </a:buClr>
              <a:buSzPts val="2000"/>
              <a:buFont typeface="Times New Roman"/>
              <a:buNone/>
              <a:defRPr sz="2000" b="1"/>
            </a:lvl2pPr>
            <a:lvl3pPr marL="1371600" lvl="2" indent="-228600" algn="l">
              <a:spcBef>
                <a:spcPts val="360"/>
              </a:spcBef>
              <a:spcAft>
                <a:spcPts val="0"/>
              </a:spcAft>
              <a:buClr>
                <a:schemeClr val="lt1"/>
              </a:buClr>
              <a:buSzPts val="1800"/>
              <a:buFont typeface="Times New Roman"/>
              <a:buNone/>
              <a:defRPr sz="1800" b="1"/>
            </a:lvl3pPr>
            <a:lvl4pPr marL="1828800" lvl="3" indent="-228600" algn="l">
              <a:spcBef>
                <a:spcPts val="320"/>
              </a:spcBef>
              <a:spcAft>
                <a:spcPts val="0"/>
              </a:spcAft>
              <a:buClr>
                <a:schemeClr val="lt1"/>
              </a:buClr>
              <a:buSzPts val="1600"/>
              <a:buFont typeface="Times New Roman"/>
              <a:buNone/>
              <a:defRPr sz="1600" b="1"/>
            </a:lvl4pPr>
            <a:lvl5pPr marL="2286000" lvl="4" indent="-228600" algn="l">
              <a:spcBef>
                <a:spcPts val="320"/>
              </a:spcBef>
              <a:spcAft>
                <a:spcPts val="0"/>
              </a:spcAft>
              <a:buClr>
                <a:schemeClr val="lt1"/>
              </a:buClr>
              <a:buSzPts val="1600"/>
              <a:buFont typeface="Times New Roman"/>
              <a:buNone/>
              <a:defRPr sz="1600" b="1"/>
            </a:lvl5pPr>
            <a:lvl6pPr marL="2743200" lvl="5" indent="-228600" algn="l">
              <a:spcBef>
                <a:spcPts val="320"/>
              </a:spcBef>
              <a:spcAft>
                <a:spcPts val="0"/>
              </a:spcAft>
              <a:buClr>
                <a:schemeClr val="lt1"/>
              </a:buClr>
              <a:buSzPts val="1600"/>
              <a:buFont typeface="Times New Roman"/>
              <a:buNone/>
              <a:defRPr sz="1600" b="1"/>
            </a:lvl6pPr>
            <a:lvl7pPr marL="3200400" lvl="6" indent="-228600" algn="l">
              <a:spcBef>
                <a:spcPts val="320"/>
              </a:spcBef>
              <a:spcAft>
                <a:spcPts val="0"/>
              </a:spcAft>
              <a:buClr>
                <a:schemeClr val="lt1"/>
              </a:buClr>
              <a:buSzPts val="1600"/>
              <a:buFont typeface="Times New Roman"/>
              <a:buNone/>
              <a:defRPr sz="1600" b="1"/>
            </a:lvl7pPr>
            <a:lvl8pPr marL="3657600" lvl="7" indent="-228600" algn="l">
              <a:spcBef>
                <a:spcPts val="320"/>
              </a:spcBef>
              <a:spcAft>
                <a:spcPts val="0"/>
              </a:spcAft>
              <a:buClr>
                <a:schemeClr val="lt1"/>
              </a:buClr>
              <a:buSzPts val="1600"/>
              <a:buFont typeface="Times New Roman"/>
              <a:buNone/>
              <a:defRPr sz="1600" b="1"/>
            </a:lvl8pPr>
            <a:lvl9pPr marL="4114800" lvl="8" indent="-228600" algn="l">
              <a:spcBef>
                <a:spcPts val="320"/>
              </a:spcBef>
              <a:spcAft>
                <a:spcPts val="0"/>
              </a:spcAft>
              <a:buClr>
                <a:schemeClr val="lt1"/>
              </a:buClr>
              <a:buSzPts val="1600"/>
              <a:buFont typeface="Times New Roman"/>
              <a:buNone/>
              <a:defRPr sz="1600" b="1"/>
            </a:lvl9pPr>
          </a:lstStyle>
          <a:p>
            <a:endParaRPr/>
          </a:p>
        </p:txBody>
      </p:sp>
      <p:sp>
        <p:nvSpPr>
          <p:cNvPr id="676" name="Google Shape;676;p105"/>
          <p:cNvSpPr txBox="1">
            <a:spLocks noGrp="1"/>
          </p:cNvSpPr>
          <p:nvPr>
            <p:ph type="body" idx="4"/>
          </p:nvPr>
        </p:nvSpPr>
        <p:spPr>
          <a:xfrm>
            <a:off x="5226050" y="2174875"/>
            <a:ext cx="4546600" cy="3951288"/>
          </a:xfrm>
          <a:prstGeom prst="rect">
            <a:avLst/>
          </a:prstGeom>
          <a:noFill/>
          <a:ln>
            <a:noFill/>
          </a:ln>
        </p:spPr>
        <p:txBody>
          <a:bodyPr spcFirstLastPara="1" wrap="square" lIns="91925" tIns="45950" rIns="91925" bIns="45950" anchor="t" anchorCtr="0">
            <a:noAutofit/>
          </a:bodyPr>
          <a:lstStyle>
            <a:lvl1pPr marL="457200" lvl="0" indent="-381000" algn="l">
              <a:spcBef>
                <a:spcPts val="480"/>
              </a:spcBef>
              <a:spcAft>
                <a:spcPts val="0"/>
              </a:spcAft>
              <a:buClr>
                <a:schemeClr val="lt1"/>
              </a:buClr>
              <a:buSzPts val="2400"/>
              <a:buFont typeface="Times New Roman"/>
              <a:buChar char="•"/>
              <a:defRPr sz="2400"/>
            </a:lvl1pPr>
            <a:lvl2pPr marL="914400" lvl="1" indent="-355600" algn="l">
              <a:spcBef>
                <a:spcPts val="400"/>
              </a:spcBef>
              <a:spcAft>
                <a:spcPts val="0"/>
              </a:spcAft>
              <a:buClr>
                <a:schemeClr val="lt1"/>
              </a:buClr>
              <a:buSzPts val="2000"/>
              <a:buFont typeface="Times New Roman"/>
              <a:buChar char="–"/>
              <a:defRPr sz="2000"/>
            </a:lvl2pPr>
            <a:lvl3pPr marL="1371600" lvl="2" indent="-342900" algn="l">
              <a:spcBef>
                <a:spcPts val="360"/>
              </a:spcBef>
              <a:spcAft>
                <a:spcPts val="0"/>
              </a:spcAft>
              <a:buClr>
                <a:schemeClr val="lt1"/>
              </a:buClr>
              <a:buSzPts val="1800"/>
              <a:buFont typeface="Times New Roman"/>
              <a:buChar char="•"/>
              <a:defRPr sz="1800"/>
            </a:lvl3pPr>
            <a:lvl4pPr marL="1828800" lvl="3" indent="-330200" algn="l">
              <a:spcBef>
                <a:spcPts val="320"/>
              </a:spcBef>
              <a:spcAft>
                <a:spcPts val="0"/>
              </a:spcAft>
              <a:buClr>
                <a:schemeClr val="lt1"/>
              </a:buClr>
              <a:buSzPts val="1600"/>
              <a:buFont typeface="Times New Roman"/>
              <a:buChar char="–"/>
              <a:defRPr sz="1600"/>
            </a:lvl4pPr>
            <a:lvl5pPr marL="2286000" lvl="4" indent="-330200" algn="l">
              <a:spcBef>
                <a:spcPts val="320"/>
              </a:spcBef>
              <a:spcAft>
                <a:spcPts val="0"/>
              </a:spcAft>
              <a:buClr>
                <a:schemeClr val="lt1"/>
              </a:buClr>
              <a:buSzPts val="1600"/>
              <a:buFont typeface="Times New Roman"/>
              <a:buChar char="•"/>
              <a:defRPr sz="1600"/>
            </a:lvl5pPr>
            <a:lvl6pPr marL="2743200" lvl="5" indent="-330200" algn="l">
              <a:spcBef>
                <a:spcPts val="320"/>
              </a:spcBef>
              <a:spcAft>
                <a:spcPts val="0"/>
              </a:spcAft>
              <a:buClr>
                <a:schemeClr val="lt1"/>
              </a:buClr>
              <a:buSzPts val="1600"/>
              <a:buFont typeface="Times New Roman"/>
              <a:buChar char="•"/>
              <a:defRPr sz="1600"/>
            </a:lvl6pPr>
            <a:lvl7pPr marL="3200400" lvl="6" indent="-330200" algn="l">
              <a:spcBef>
                <a:spcPts val="320"/>
              </a:spcBef>
              <a:spcAft>
                <a:spcPts val="0"/>
              </a:spcAft>
              <a:buClr>
                <a:schemeClr val="lt1"/>
              </a:buClr>
              <a:buSzPts val="1600"/>
              <a:buFont typeface="Times New Roman"/>
              <a:buChar char="•"/>
              <a:defRPr sz="1600"/>
            </a:lvl7pPr>
            <a:lvl8pPr marL="3657600" lvl="7" indent="-330200" algn="l">
              <a:spcBef>
                <a:spcPts val="320"/>
              </a:spcBef>
              <a:spcAft>
                <a:spcPts val="0"/>
              </a:spcAft>
              <a:buClr>
                <a:schemeClr val="lt1"/>
              </a:buClr>
              <a:buSzPts val="1600"/>
              <a:buFont typeface="Times New Roman"/>
              <a:buChar char="•"/>
              <a:defRPr sz="1600"/>
            </a:lvl8pPr>
            <a:lvl9pPr marL="4114800" lvl="8" indent="-330200" algn="l">
              <a:spcBef>
                <a:spcPts val="320"/>
              </a:spcBef>
              <a:spcAft>
                <a:spcPts val="0"/>
              </a:spcAft>
              <a:buClr>
                <a:schemeClr val="lt1"/>
              </a:buClr>
              <a:buSzPts val="1600"/>
              <a:buFont typeface="Times New Roman"/>
              <a:buChar char="•"/>
              <a:defRPr sz="1600"/>
            </a:lvl9pPr>
          </a:lstStyle>
          <a:p>
            <a:endParaRPr/>
          </a:p>
        </p:txBody>
      </p:sp>
      <p:sp>
        <p:nvSpPr>
          <p:cNvPr id="677" name="Google Shape;677;p105"/>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8" name="Google Shape;678;p105"/>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9" name="Google Shape;679;p105"/>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theme" Target="../theme/theme4.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theme" Target="../theme/theme5.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theme" Target="../theme/theme6.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17" Type="http://schemas.openxmlformats.org/officeDocument/2006/relationships/theme" Target="../theme/theme7.xml"/><Relationship Id="rId2" Type="http://schemas.openxmlformats.org/officeDocument/2006/relationships/slideLayout" Target="../slideLayouts/slideLayout95.xml"/><Relationship Id="rId16" Type="http://schemas.openxmlformats.org/officeDocument/2006/relationships/slideLayout" Target="../slideLayouts/slideLayout109.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5" Type="http://schemas.openxmlformats.org/officeDocument/2006/relationships/slideLayout" Target="../slideLayouts/slideLayout10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7.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5" Type="http://schemas.openxmlformats.org/officeDocument/2006/relationships/slideLayout" Target="../slideLayouts/slideLayout114.xml"/><Relationship Id="rId10" Type="http://schemas.openxmlformats.org/officeDocument/2006/relationships/image" Target="../media/image3.jpg"/><Relationship Id="rId4" Type="http://schemas.openxmlformats.org/officeDocument/2006/relationships/slideLayout" Target="../slideLayouts/slideLayout113.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17" Type="http://schemas.openxmlformats.org/officeDocument/2006/relationships/theme" Target="../theme/theme9.xml"/><Relationship Id="rId2" Type="http://schemas.openxmlformats.org/officeDocument/2006/relationships/slideLayout" Target="../slideLayouts/slideLayout119.xml"/><Relationship Id="rId16" Type="http://schemas.openxmlformats.org/officeDocument/2006/relationships/slideLayout" Target="../slideLayouts/slideLayout133.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5" Type="http://schemas.openxmlformats.org/officeDocument/2006/relationships/slideLayout" Target="../slideLayouts/slideLayout13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F2A"/>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marR="0" lvl="0"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1pPr>
            <a:lvl2pPr marR="0" lvl="1"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2pPr>
            <a:lvl3pPr marR="0" lvl="2"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3pPr>
            <a:lvl4pPr marR="0" lvl="3"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4pPr>
            <a:lvl5pPr marR="0" lvl="4"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5pPr>
            <a:lvl6pPr marR="0" lvl="5"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6pPr>
            <a:lvl7pPr marR="0" lvl="6"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7pPr>
            <a:lvl8pPr marR="0" lvl="7"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8pPr>
            <a:lvl9pPr marR="0" lvl="8"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9pPr>
          </a:lstStyle>
          <a:p>
            <a:endParaRPr/>
          </a:p>
        </p:txBody>
      </p:sp>
      <p:sp>
        <p:nvSpPr>
          <p:cNvPr id="7" name="Google Shape;7;p1"/>
          <p:cNvSpPr txBox="1">
            <a:spLocks noGrp="1"/>
          </p:cNvSpPr>
          <p:nvPr>
            <p:ph type="body" idx="1"/>
          </p:nvPr>
        </p:nvSpPr>
        <p:spPr>
          <a:xfrm>
            <a:off x="762000" y="1981200"/>
            <a:ext cx="8743950" cy="4114800"/>
          </a:xfrm>
          <a:prstGeom prst="rect">
            <a:avLst/>
          </a:prstGeom>
          <a:noFill/>
          <a:ln>
            <a:noFill/>
          </a:ln>
        </p:spPr>
        <p:txBody>
          <a:bodyPr spcFirstLastPara="1" wrap="square" lIns="91925" tIns="45950" rIns="91925" bIns="45950" anchor="t" anchorCtr="0">
            <a:noAutofit/>
          </a:bodyPr>
          <a:lstStyle>
            <a:lvl1pPr marL="457200" marR="0" lvl="0" indent="-508000" algn="l" rtl="0">
              <a:spcBef>
                <a:spcPts val="880"/>
              </a:spcBef>
              <a:spcAft>
                <a:spcPts val="0"/>
              </a:spcAft>
              <a:buClr>
                <a:schemeClr val="lt1"/>
              </a:buClr>
              <a:buSzPts val="4400"/>
              <a:buFont typeface="Times New Roman"/>
              <a:buChar char="•"/>
              <a:defRPr sz="4400" b="0" i="0" u="none" strike="noStrike" cap="none">
                <a:solidFill>
                  <a:schemeClr val="lt1"/>
                </a:solidFill>
                <a:latin typeface="Times New Roman"/>
                <a:ea typeface="Times New Roman"/>
                <a:cs typeface="Times New Roman"/>
                <a:sym typeface="Times New Roman"/>
              </a:defRPr>
            </a:lvl1pPr>
            <a:lvl2pPr marL="914400" marR="0" lvl="1" indent="-457200" algn="l" rtl="0">
              <a:spcBef>
                <a:spcPts val="720"/>
              </a:spcBef>
              <a:spcAft>
                <a:spcPts val="0"/>
              </a:spcAft>
              <a:buClr>
                <a:schemeClr val="lt1"/>
              </a:buClr>
              <a:buSzPts val="3600"/>
              <a:buFont typeface="Times New Roman"/>
              <a:buChar char="–"/>
              <a:defRPr sz="3600" b="0" i="0" u="none" strike="noStrike" cap="none">
                <a:solidFill>
                  <a:schemeClr val="lt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lt1"/>
              </a:buClr>
              <a:buSzPts val="2400"/>
              <a:buFont typeface="Times New Roman"/>
              <a:buChar char="•"/>
              <a:defRPr sz="2400" b="0" i="0" u="none" strike="noStrike" cap="none">
                <a:solidFill>
                  <a:schemeClr val="lt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9pPr>
          </a:lstStyle>
          <a:p>
            <a:endParaRPr/>
          </a:p>
        </p:txBody>
      </p:sp>
      <p:sp>
        <p:nvSpPr>
          <p:cNvPr id="8" name="Google Shape;8;p1"/>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marR="0" lvl="0" algn="l" rtl="0">
              <a:spcBef>
                <a:spcPts val="0"/>
              </a:spcBef>
              <a:spcAft>
                <a:spcPts val="0"/>
              </a:spcAft>
              <a:buSzPts val="1400"/>
              <a:buNone/>
              <a:defRPr sz="1400" b="0" i="0" u="none" strike="noStrike" cap="non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2pPr>
            <a:lvl3pPr marR="0" lvl="2"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3pPr>
            <a:lvl4pPr marR="0" lvl="3"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4pPr>
            <a:lvl5pPr marR="0" lvl="4"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5pPr>
            <a:lvl6pPr marR="0" lvl="5"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6pPr>
            <a:lvl7pPr marR="0" lvl="6"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7pPr>
            <a:lvl8pPr marR="0" lvl="7"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8pPr>
            <a:lvl9pPr marR="0" lvl="8"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9pPr>
          </a:lstStyle>
          <a:p>
            <a:endParaRPr/>
          </a:p>
        </p:txBody>
      </p:sp>
      <p:sp>
        <p:nvSpPr>
          <p:cNvPr id="9" name="Google Shape;9;p1"/>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marR="0" lvl="0" algn="ctr" rtl="0">
              <a:spcBef>
                <a:spcPts val="0"/>
              </a:spcBef>
              <a:spcAft>
                <a:spcPts val="0"/>
              </a:spcAft>
              <a:buSzPts val="1400"/>
              <a:buNone/>
              <a:defRPr sz="1400" b="0" i="0" u="none" strike="noStrike" cap="non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2pPr>
            <a:lvl3pPr marR="0" lvl="2"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3pPr>
            <a:lvl4pPr marR="0" lvl="3"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4pPr>
            <a:lvl5pPr marR="0" lvl="4"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5pPr>
            <a:lvl6pPr marR="0" lvl="5"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6pPr>
            <a:lvl7pPr marR="0" lvl="6"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7pPr>
            <a:lvl8pPr marR="0" lvl="7"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8pPr>
            <a:lvl9pPr marR="0" lvl="8"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9pPr>
          </a:lstStyle>
          <a:p>
            <a:endParaRPr/>
          </a:p>
        </p:txBody>
      </p:sp>
      <p:sp>
        <p:nvSpPr>
          <p:cNvPr id="10" name="Google Shape;10;p1"/>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rtl="0">
              <a:spcBef>
                <a:spcPts val="0"/>
              </a:spcBef>
              <a:spcAft>
                <a:spcPts val="0"/>
              </a:spcAft>
              <a:buNone/>
              <a:defRPr sz="1400" b="0" i="0" u="none" strike="noStrike" cap="none">
                <a:solidFill>
                  <a:srgbClr val="FFFF66"/>
                </a:solidFill>
                <a:latin typeface="Times New Roman"/>
                <a:ea typeface="Times New Roman"/>
                <a:cs typeface="Times New Roman"/>
                <a:sym typeface="Times New Roman"/>
              </a:defRPr>
            </a:lvl1pPr>
            <a:lvl2pPr marL="0" marR="0" lvl="1" indent="0" algn="r" rtl="0">
              <a:spcBef>
                <a:spcPts val="0"/>
              </a:spcBef>
              <a:spcAft>
                <a:spcPts val="0"/>
              </a:spcAft>
              <a:buNone/>
              <a:defRPr sz="1400" b="0" i="0" u="none" strike="noStrike" cap="none">
                <a:solidFill>
                  <a:srgbClr val="FFFF66"/>
                </a:solidFill>
                <a:latin typeface="Times New Roman"/>
                <a:ea typeface="Times New Roman"/>
                <a:cs typeface="Times New Roman"/>
                <a:sym typeface="Times New Roman"/>
              </a:defRPr>
            </a:lvl2pPr>
            <a:lvl3pPr marL="0" marR="0" lvl="2" indent="0" algn="r" rtl="0">
              <a:spcBef>
                <a:spcPts val="0"/>
              </a:spcBef>
              <a:spcAft>
                <a:spcPts val="0"/>
              </a:spcAft>
              <a:buNone/>
              <a:defRPr sz="1400" b="0" i="0" u="none" strike="noStrike" cap="none">
                <a:solidFill>
                  <a:srgbClr val="FFFF66"/>
                </a:solidFill>
                <a:latin typeface="Times New Roman"/>
                <a:ea typeface="Times New Roman"/>
                <a:cs typeface="Times New Roman"/>
                <a:sym typeface="Times New Roman"/>
              </a:defRPr>
            </a:lvl3pPr>
            <a:lvl4pPr marL="0" marR="0" lvl="3" indent="0" algn="r" rtl="0">
              <a:spcBef>
                <a:spcPts val="0"/>
              </a:spcBef>
              <a:spcAft>
                <a:spcPts val="0"/>
              </a:spcAft>
              <a:buNone/>
              <a:defRPr sz="1400" b="0" i="0" u="none" strike="noStrike" cap="none">
                <a:solidFill>
                  <a:srgbClr val="FFFF66"/>
                </a:solidFill>
                <a:latin typeface="Times New Roman"/>
                <a:ea typeface="Times New Roman"/>
                <a:cs typeface="Times New Roman"/>
                <a:sym typeface="Times New Roman"/>
              </a:defRPr>
            </a:lvl4pPr>
            <a:lvl5pPr marL="0" marR="0" lvl="4" indent="0" algn="r" rtl="0">
              <a:spcBef>
                <a:spcPts val="0"/>
              </a:spcBef>
              <a:spcAft>
                <a:spcPts val="0"/>
              </a:spcAft>
              <a:buNone/>
              <a:defRPr sz="1400" b="0" i="0" u="none" strike="noStrike" cap="none">
                <a:solidFill>
                  <a:srgbClr val="FFFF66"/>
                </a:solidFill>
                <a:latin typeface="Times New Roman"/>
                <a:ea typeface="Times New Roman"/>
                <a:cs typeface="Times New Roman"/>
                <a:sym typeface="Times New Roman"/>
              </a:defRPr>
            </a:lvl5pPr>
            <a:lvl6pPr marL="0" marR="0" lvl="5" indent="0" algn="r" rtl="0">
              <a:spcBef>
                <a:spcPts val="0"/>
              </a:spcBef>
              <a:spcAft>
                <a:spcPts val="0"/>
              </a:spcAft>
              <a:buNone/>
              <a:defRPr sz="1400" b="0" i="0" u="none" strike="noStrike" cap="none">
                <a:solidFill>
                  <a:srgbClr val="FFFF66"/>
                </a:solidFill>
                <a:latin typeface="Times New Roman"/>
                <a:ea typeface="Times New Roman"/>
                <a:cs typeface="Times New Roman"/>
                <a:sym typeface="Times New Roman"/>
              </a:defRPr>
            </a:lvl6pPr>
            <a:lvl7pPr marL="0" marR="0" lvl="6" indent="0" algn="r" rtl="0">
              <a:spcBef>
                <a:spcPts val="0"/>
              </a:spcBef>
              <a:spcAft>
                <a:spcPts val="0"/>
              </a:spcAft>
              <a:buNone/>
              <a:defRPr sz="1400" b="0" i="0" u="none" strike="noStrike" cap="none">
                <a:solidFill>
                  <a:srgbClr val="FFFF66"/>
                </a:solidFill>
                <a:latin typeface="Times New Roman"/>
                <a:ea typeface="Times New Roman"/>
                <a:cs typeface="Times New Roman"/>
                <a:sym typeface="Times New Roman"/>
              </a:defRPr>
            </a:lvl7pPr>
            <a:lvl8pPr marL="0" marR="0" lvl="7" indent="0" algn="r" rtl="0">
              <a:spcBef>
                <a:spcPts val="0"/>
              </a:spcBef>
              <a:spcAft>
                <a:spcPts val="0"/>
              </a:spcAft>
              <a:buNone/>
              <a:defRPr sz="1400" b="0" i="0" u="none" strike="noStrike" cap="none">
                <a:solidFill>
                  <a:srgbClr val="FFFF66"/>
                </a:solidFill>
                <a:latin typeface="Times New Roman"/>
                <a:ea typeface="Times New Roman"/>
                <a:cs typeface="Times New Roman"/>
                <a:sym typeface="Times New Roman"/>
              </a:defRPr>
            </a:lvl8pPr>
            <a:lvl9pPr marL="0" marR="0" lvl="8" indent="0" algn="r" rtl="0">
              <a:spcBef>
                <a:spcPts val="0"/>
              </a:spcBef>
              <a:spcAft>
                <a:spcPts val="0"/>
              </a:spcAft>
              <a:buNone/>
              <a:defRPr sz="1400" b="0" i="0" u="none" strike="noStrike" cap="none">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F2A"/>
        </a:solidFill>
        <a:effectLst/>
      </p:bgPr>
    </p:bg>
    <p:spTree>
      <p:nvGrpSpPr>
        <p:cNvPr id="1" name="Shape 112"/>
        <p:cNvGrpSpPr/>
        <p:nvPr/>
      </p:nvGrpSpPr>
      <p:grpSpPr>
        <a:xfrm>
          <a:off x="0" y="0"/>
          <a:ext cx="0" cy="0"/>
          <a:chOff x="0" y="0"/>
          <a:chExt cx="0" cy="0"/>
        </a:xfrm>
      </p:grpSpPr>
      <p:sp>
        <p:nvSpPr>
          <p:cNvPr id="113" name="Google Shape;113;p18"/>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marR="0" lvl="0"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1pPr>
            <a:lvl2pPr marR="0" lvl="1"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2pPr>
            <a:lvl3pPr marR="0" lvl="2"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3pPr>
            <a:lvl4pPr marR="0" lvl="3"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4pPr>
            <a:lvl5pPr marR="0" lvl="4"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5pPr>
            <a:lvl6pPr marR="0" lvl="5"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6pPr>
            <a:lvl7pPr marR="0" lvl="6"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7pPr>
            <a:lvl8pPr marR="0" lvl="7"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8pPr>
            <a:lvl9pPr marR="0" lvl="8"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9pPr>
          </a:lstStyle>
          <a:p>
            <a:endParaRPr/>
          </a:p>
        </p:txBody>
      </p:sp>
      <p:sp>
        <p:nvSpPr>
          <p:cNvPr id="114" name="Google Shape;114;p18"/>
          <p:cNvSpPr txBox="1">
            <a:spLocks noGrp="1"/>
          </p:cNvSpPr>
          <p:nvPr>
            <p:ph type="body" idx="1"/>
          </p:nvPr>
        </p:nvSpPr>
        <p:spPr>
          <a:xfrm>
            <a:off x="762000" y="1981200"/>
            <a:ext cx="8743950" cy="4114800"/>
          </a:xfrm>
          <a:prstGeom prst="rect">
            <a:avLst/>
          </a:prstGeom>
          <a:noFill/>
          <a:ln>
            <a:noFill/>
          </a:ln>
        </p:spPr>
        <p:txBody>
          <a:bodyPr spcFirstLastPara="1" wrap="square" lIns="91925" tIns="45950" rIns="91925" bIns="45950" anchor="t" anchorCtr="0">
            <a:noAutofit/>
          </a:bodyPr>
          <a:lstStyle>
            <a:lvl1pPr marL="457200" marR="0" lvl="0" indent="-508000" algn="l" rtl="0">
              <a:spcBef>
                <a:spcPts val="880"/>
              </a:spcBef>
              <a:spcAft>
                <a:spcPts val="0"/>
              </a:spcAft>
              <a:buClr>
                <a:schemeClr val="lt1"/>
              </a:buClr>
              <a:buSzPts val="4400"/>
              <a:buFont typeface="Times New Roman"/>
              <a:buChar char="•"/>
              <a:defRPr sz="4400" b="0" i="0" u="none" strike="noStrike" cap="none">
                <a:solidFill>
                  <a:schemeClr val="lt1"/>
                </a:solidFill>
                <a:latin typeface="Times New Roman"/>
                <a:ea typeface="Times New Roman"/>
                <a:cs typeface="Times New Roman"/>
                <a:sym typeface="Times New Roman"/>
              </a:defRPr>
            </a:lvl1pPr>
            <a:lvl2pPr marL="914400" marR="0" lvl="1" indent="-457200" algn="l" rtl="0">
              <a:spcBef>
                <a:spcPts val="720"/>
              </a:spcBef>
              <a:spcAft>
                <a:spcPts val="0"/>
              </a:spcAft>
              <a:buClr>
                <a:schemeClr val="lt1"/>
              </a:buClr>
              <a:buSzPts val="3600"/>
              <a:buFont typeface="Times New Roman"/>
              <a:buChar char="–"/>
              <a:defRPr sz="3600" b="0" i="0" u="none" strike="noStrike" cap="none">
                <a:solidFill>
                  <a:schemeClr val="lt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lt1"/>
              </a:buClr>
              <a:buSzPts val="2400"/>
              <a:buFont typeface="Times New Roman"/>
              <a:buChar char="•"/>
              <a:defRPr sz="2400" b="0" i="0" u="none" strike="noStrike" cap="none">
                <a:solidFill>
                  <a:schemeClr val="lt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9pPr>
          </a:lstStyle>
          <a:p>
            <a:endParaRPr/>
          </a:p>
        </p:txBody>
      </p:sp>
      <p:sp>
        <p:nvSpPr>
          <p:cNvPr id="115" name="Google Shape;115;p18"/>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marR="0" lvl="0" algn="l" rtl="0">
              <a:spcBef>
                <a:spcPts val="0"/>
              </a:spcBef>
              <a:spcAft>
                <a:spcPts val="0"/>
              </a:spcAft>
              <a:buSzPts val="1400"/>
              <a:buNone/>
              <a:defRPr sz="1400" b="0" i="0" u="none" strike="noStrike" cap="non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2pPr>
            <a:lvl3pPr marR="0" lvl="2"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3pPr>
            <a:lvl4pPr marR="0" lvl="3"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4pPr>
            <a:lvl5pPr marR="0" lvl="4"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5pPr>
            <a:lvl6pPr marR="0" lvl="5"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6pPr>
            <a:lvl7pPr marR="0" lvl="6"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7pPr>
            <a:lvl8pPr marR="0" lvl="7"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8pPr>
            <a:lvl9pPr marR="0" lvl="8"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9pPr>
          </a:lstStyle>
          <a:p>
            <a:endParaRPr/>
          </a:p>
        </p:txBody>
      </p:sp>
      <p:sp>
        <p:nvSpPr>
          <p:cNvPr id="116" name="Google Shape;116;p18"/>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marR="0" lvl="0" algn="ctr" rtl="0">
              <a:spcBef>
                <a:spcPts val="0"/>
              </a:spcBef>
              <a:spcAft>
                <a:spcPts val="0"/>
              </a:spcAft>
              <a:buSzPts val="1400"/>
              <a:buNone/>
              <a:defRPr sz="1400" b="0" i="0" u="none" strike="noStrike" cap="non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2pPr>
            <a:lvl3pPr marR="0" lvl="2"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3pPr>
            <a:lvl4pPr marR="0" lvl="3"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4pPr>
            <a:lvl5pPr marR="0" lvl="4"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5pPr>
            <a:lvl6pPr marR="0" lvl="5"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6pPr>
            <a:lvl7pPr marR="0" lvl="6"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7pPr>
            <a:lvl8pPr marR="0" lvl="7"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8pPr>
            <a:lvl9pPr marR="0" lvl="8"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9pPr>
          </a:lstStyle>
          <a:p>
            <a:endParaRPr/>
          </a:p>
        </p:txBody>
      </p:sp>
      <p:sp>
        <p:nvSpPr>
          <p:cNvPr id="117" name="Google Shape;117;p18"/>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rtl="0">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1pPr>
            <a:lvl2pPr marL="0" marR="0" lvl="1" indent="0" algn="r" rtl="0">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2pPr>
            <a:lvl3pPr marL="0" marR="0" lvl="2" indent="0" algn="r" rtl="0">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3pPr>
            <a:lvl4pPr marL="0" marR="0" lvl="3" indent="0" algn="r" rtl="0">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4pPr>
            <a:lvl5pPr marL="0" marR="0" lvl="4" indent="0" algn="r" rtl="0">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5pPr>
            <a:lvl6pPr marL="0" marR="0" lvl="5" indent="0" algn="r" rtl="0">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6pPr>
            <a:lvl7pPr marL="0" marR="0" lvl="6" indent="0" algn="r" rtl="0">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7pPr>
            <a:lvl8pPr marL="0" marR="0" lvl="7" indent="0" algn="r" rtl="0">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8pPr>
            <a:lvl9pPr marL="0" marR="0" lvl="8" indent="0" algn="r" rtl="0">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0">
              <a:srgbClr val="002850"/>
            </a:gs>
            <a:gs pos="100000">
              <a:srgbClr val="0066CC"/>
            </a:gs>
          </a:gsLst>
          <a:lin ang="5400000" scaled="0"/>
        </a:gradFill>
        <a:effectLst/>
      </p:bgPr>
    </p:bg>
    <p:spTree>
      <p:nvGrpSpPr>
        <p:cNvPr id="1" name="Shape 225"/>
        <p:cNvGrpSpPr/>
        <p:nvPr/>
      </p:nvGrpSpPr>
      <p:grpSpPr>
        <a:xfrm>
          <a:off x="0" y="0"/>
          <a:ext cx="0" cy="0"/>
          <a:chOff x="0" y="0"/>
          <a:chExt cx="0" cy="0"/>
        </a:xfrm>
      </p:grpSpPr>
      <p:grpSp>
        <p:nvGrpSpPr>
          <p:cNvPr id="226" name="Google Shape;226;p36"/>
          <p:cNvGrpSpPr/>
          <p:nvPr/>
        </p:nvGrpSpPr>
        <p:grpSpPr>
          <a:xfrm>
            <a:off x="1787" y="1"/>
            <a:ext cx="10292358" cy="6851651"/>
            <a:chOff x="1" y="0"/>
            <a:chExt cx="5763" cy="4316"/>
          </a:xfrm>
        </p:grpSpPr>
        <p:sp>
          <p:nvSpPr>
            <p:cNvPr id="227" name="Google Shape;227;p36"/>
            <p:cNvSpPr/>
            <p:nvPr/>
          </p:nvSpPr>
          <p:spPr>
            <a:xfrm>
              <a:off x="5045" y="2626"/>
              <a:ext cx="719" cy="1690"/>
            </a:xfrm>
            <a:custGeom>
              <a:avLst/>
              <a:gdLst/>
              <a:ahLst/>
              <a:cxnLst/>
              <a:rect l="l" t="t" r="r" b="b"/>
              <a:pathLst>
                <a:path w="717" h="1690" extrusionOk="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close/>
                </a:path>
              </a:pathLst>
            </a:custGeom>
            <a:gradFill>
              <a:gsLst>
                <a:gs pos="0">
                  <a:srgbClr val="002448"/>
                </a:gs>
                <a:gs pos="100000">
                  <a:srgbClr val="003B76"/>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2400"/>
                <a:buFont typeface="Times New Roman"/>
                <a:buNone/>
              </a:pPr>
              <a:endParaRPr sz="2400">
                <a:solidFill>
                  <a:srgbClr val="FFFFFF"/>
                </a:solidFill>
                <a:latin typeface="Arial"/>
                <a:ea typeface="Arial"/>
                <a:cs typeface="Arial"/>
                <a:sym typeface="Arial"/>
              </a:endParaRPr>
            </a:p>
          </p:txBody>
        </p:sp>
        <p:sp>
          <p:nvSpPr>
            <p:cNvPr id="228" name="Google Shape;228;p36"/>
            <p:cNvSpPr/>
            <p:nvPr/>
          </p:nvSpPr>
          <p:spPr>
            <a:xfrm>
              <a:off x="5386" y="3794"/>
              <a:ext cx="378" cy="522"/>
            </a:xfrm>
            <a:custGeom>
              <a:avLst/>
              <a:gdLst/>
              <a:ahLst/>
              <a:cxnLst/>
              <a:rect l="l" t="t" r="r" b="b"/>
              <a:pathLst>
                <a:path w="377" h="522" extrusionOk="0">
                  <a:moveTo>
                    <a:pt x="377" y="0"/>
                  </a:moveTo>
                  <a:lnTo>
                    <a:pt x="293" y="132"/>
                  </a:lnTo>
                  <a:lnTo>
                    <a:pt x="204" y="264"/>
                  </a:lnTo>
                  <a:lnTo>
                    <a:pt x="102" y="396"/>
                  </a:lnTo>
                  <a:lnTo>
                    <a:pt x="0" y="522"/>
                  </a:lnTo>
                  <a:lnTo>
                    <a:pt x="12" y="522"/>
                  </a:lnTo>
                  <a:lnTo>
                    <a:pt x="114" y="402"/>
                  </a:lnTo>
                  <a:lnTo>
                    <a:pt x="204" y="282"/>
                  </a:lnTo>
                  <a:lnTo>
                    <a:pt x="377" y="24"/>
                  </a:lnTo>
                  <a:lnTo>
                    <a:pt x="377" y="0"/>
                  </a:lnTo>
                  <a:close/>
                </a:path>
              </a:pathLst>
            </a:custGeom>
            <a:gradFill>
              <a:gsLst>
                <a:gs pos="0">
                  <a:srgbClr val="002448"/>
                </a:gs>
                <a:gs pos="100000">
                  <a:srgbClr val="003B76"/>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2400"/>
                <a:buFont typeface="Times New Roman"/>
                <a:buNone/>
              </a:pPr>
              <a:endParaRPr sz="2400">
                <a:solidFill>
                  <a:srgbClr val="FFFFFF"/>
                </a:solidFill>
                <a:latin typeface="Arial"/>
                <a:ea typeface="Arial"/>
                <a:cs typeface="Arial"/>
                <a:sym typeface="Arial"/>
              </a:endParaRPr>
            </a:p>
          </p:txBody>
        </p:sp>
        <p:sp>
          <p:nvSpPr>
            <p:cNvPr id="229" name="Google Shape;229;p36"/>
            <p:cNvSpPr/>
            <p:nvPr/>
          </p:nvSpPr>
          <p:spPr>
            <a:xfrm>
              <a:off x="5680" y="4214"/>
              <a:ext cx="84" cy="102"/>
            </a:xfrm>
            <a:custGeom>
              <a:avLst/>
              <a:gdLst/>
              <a:ahLst/>
              <a:cxnLst/>
              <a:rect l="l" t="t" r="r" b="b"/>
              <a:pathLst>
                <a:path w="84" h="102" extrusionOk="0">
                  <a:moveTo>
                    <a:pt x="0" y="102"/>
                  </a:moveTo>
                  <a:lnTo>
                    <a:pt x="18" y="102"/>
                  </a:lnTo>
                  <a:lnTo>
                    <a:pt x="48" y="60"/>
                  </a:lnTo>
                  <a:lnTo>
                    <a:pt x="84" y="24"/>
                  </a:lnTo>
                  <a:lnTo>
                    <a:pt x="84" y="0"/>
                  </a:lnTo>
                  <a:lnTo>
                    <a:pt x="42" y="54"/>
                  </a:lnTo>
                  <a:lnTo>
                    <a:pt x="0" y="102"/>
                  </a:lnTo>
                  <a:close/>
                </a:path>
              </a:pathLst>
            </a:custGeom>
            <a:gradFill>
              <a:gsLst>
                <a:gs pos="0">
                  <a:srgbClr val="002448"/>
                </a:gs>
                <a:gs pos="100000">
                  <a:srgbClr val="003B76"/>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2400"/>
                <a:buFont typeface="Times New Roman"/>
                <a:buNone/>
              </a:pPr>
              <a:endParaRPr sz="2400">
                <a:solidFill>
                  <a:srgbClr val="FFFFFF"/>
                </a:solidFill>
                <a:latin typeface="Arial"/>
                <a:ea typeface="Arial"/>
                <a:cs typeface="Arial"/>
                <a:sym typeface="Arial"/>
              </a:endParaRPr>
            </a:p>
          </p:txBody>
        </p:sp>
        <p:grpSp>
          <p:nvGrpSpPr>
            <p:cNvPr id="230" name="Google Shape;230;p36"/>
            <p:cNvGrpSpPr/>
            <p:nvPr/>
          </p:nvGrpSpPr>
          <p:grpSpPr>
            <a:xfrm>
              <a:off x="288" y="0"/>
              <a:ext cx="5098" cy="4316"/>
              <a:chOff x="288" y="0"/>
              <a:chExt cx="5098" cy="4316"/>
            </a:xfrm>
          </p:grpSpPr>
          <p:sp>
            <p:nvSpPr>
              <p:cNvPr id="231" name="Google Shape;231;p36"/>
              <p:cNvSpPr/>
              <p:nvPr/>
            </p:nvSpPr>
            <p:spPr>
              <a:xfrm>
                <a:off x="2789" y="0"/>
                <a:ext cx="72" cy="4316"/>
              </a:xfrm>
              <a:custGeom>
                <a:avLst/>
                <a:gdLst/>
                <a:ahLst/>
                <a:cxnLst/>
                <a:rect l="l" t="t" r="r" b="b"/>
                <a:pathLst>
                  <a:path w="72" h="4316" extrusionOk="0">
                    <a:moveTo>
                      <a:pt x="0" y="0"/>
                    </a:moveTo>
                    <a:lnTo>
                      <a:pt x="60" y="4316"/>
                    </a:lnTo>
                    <a:lnTo>
                      <a:pt x="72" y="4316"/>
                    </a:lnTo>
                    <a:lnTo>
                      <a:pt x="12" y="0"/>
                    </a:lnTo>
                    <a:lnTo>
                      <a:pt x="0" y="0"/>
                    </a:lnTo>
                    <a:close/>
                  </a:path>
                </a:pathLst>
              </a:custGeom>
              <a:gradFill>
                <a:gsLst>
                  <a:gs pos="0">
                    <a:srgbClr val="004488"/>
                  </a:gs>
                  <a:gs pos="100000">
                    <a:srgbClr val="0066CC"/>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2400"/>
                  <a:buFont typeface="Times New Roman"/>
                  <a:buNone/>
                </a:pPr>
                <a:endParaRPr sz="2400">
                  <a:solidFill>
                    <a:srgbClr val="FFFFFF"/>
                  </a:solidFill>
                  <a:latin typeface="Arial"/>
                  <a:ea typeface="Arial"/>
                  <a:cs typeface="Arial"/>
                  <a:sym typeface="Arial"/>
                </a:endParaRPr>
              </a:p>
            </p:txBody>
          </p:sp>
          <p:sp>
            <p:nvSpPr>
              <p:cNvPr id="232" name="Google Shape;232;p36"/>
              <p:cNvSpPr/>
              <p:nvPr/>
            </p:nvSpPr>
            <p:spPr>
              <a:xfrm>
                <a:off x="3089" y="0"/>
                <a:ext cx="174" cy="4316"/>
              </a:xfrm>
              <a:custGeom>
                <a:avLst/>
                <a:gdLst/>
                <a:ahLst/>
                <a:cxnLst/>
                <a:rect l="l" t="t" r="r" b="b"/>
                <a:pathLst>
                  <a:path w="174" h="4316" extrusionOk="0">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close/>
                  </a:path>
                </a:pathLst>
              </a:custGeom>
              <a:gradFill>
                <a:gsLst>
                  <a:gs pos="0">
                    <a:srgbClr val="004488"/>
                  </a:gs>
                  <a:gs pos="100000">
                    <a:srgbClr val="0066CC"/>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2400"/>
                  <a:buFont typeface="Times New Roman"/>
                  <a:buNone/>
                </a:pPr>
                <a:endParaRPr sz="2400">
                  <a:solidFill>
                    <a:srgbClr val="FFFFFF"/>
                  </a:solidFill>
                  <a:latin typeface="Arial"/>
                  <a:ea typeface="Arial"/>
                  <a:cs typeface="Arial"/>
                  <a:sym typeface="Arial"/>
                </a:endParaRPr>
              </a:p>
            </p:txBody>
          </p:sp>
          <p:sp>
            <p:nvSpPr>
              <p:cNvPr id="233" name="Google Shape;233;p36"/>
              <p:cNvSpPr/>
              <p:nvPr/>
            </p:nvSpPr>
            <p:spPr>
              <a:xfrm>
                <a:off x="3358" y="0"/>
                <a:ext cx="337" cy="4316"/>
              </a:xfrm>
              <a:custGeom>
                <a:avLst/>
                <a:gdLst/>
                <a:ahLst/>
                <a:cxnLst/>
                <a:rect l="l" t="t" r="r" b="b"/>
                <a:pathLst>
                  <a:path w="335" h="4316" extrusionOk="0">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close/>
                  </a:path>
                </a:pathLst>
              </a:custGeom>
              <a:gradFill>
                <a:gsLst>
                  <a:gs pos="0">
                    <a:srgbClr val="004488"/>
                  </a:gs>
                  <a:gs pos="100000">
                    <a:srgbClr val="0066CC"/>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2400"/>
                  <a:buFont typeface="Times New Roman"/>
                  <a:buNone/>
                </a:pPr>
                <a:endParaRPr sz="2400">
                  <a:solidFill>
                    <a:srgbClr val="FFFFFF"/>
                  </a:solidFill>
                  <a:latin typeface="Arial"/>
                  <a:ea typeface="Arial"/>
                  <a:cs typeface="Arial"/>
                  <a:sym typeface="Arial"/>
                </a:endParaRPr>
              </a:p>
            </p:txBody>
          </p:sp>
          <p:sp>
            <p:nvSpPr>
              <p:cNvPr id="234" name="Google Shape;234;p36"/>
              <p:cNvSpPr/>
              <p:nvPr/>
            </p:nvSpPr>
            <p:spPr>
              <a:xfrm>
                <a:off x="3676" y="0"/>
                <a:ext cx="427" cy="4316"/>
              </a:xfrm>
              <a:custGeom>
                <a:avLst/>
                <a:gdLst/>
                <a:ahLst/>
                <a:cxnLst/>
                <a:rect l="l" t="t" r="r" b="b"/>
                <a:pathLst>
                  <a:path w="425" h="4316" extrusionOk="0">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close/>
                  </a:path>
                </a:pathLst>
              </a:custGeom>
              <a:gradFill>
                <a:gsLst>
                  <a:gs pos="0">
                    <a:srgbClr val="004488"/>
                  </a:gs>
                  <a:gs pos="100000">
                    <a:srgbClr val="0066CC"/>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2400"/>
                  <a:buFont typeface="Times New Roman"/>
                  <a:buNone/>
                </a:pPr>
                <a:endParaRPr sz="2400">
                  <a:solidFill>
                    <a:srgbClr val="FFFFFF"/>
                  </a:solidFill>
                  <a:latin typeface="Arial"/>
                  <a:ea typeface="Arial"/>
                  <a:cs typeface="Arial"/>
                  <a:sym typeface="Arial"/>
                </a:endParaRPr>
              </a:p>
            </p:txBody>
          </p:sp>
          <p:sp>
            <p:nvSpPr>
              <p:cNvPr id="235" name="Google Shape;235;p36"/>
              <p:cNvSpPr/>
              <p:nvPr/>
            </p:nvSpPr>
            <p:spPr>
              <a:xfrm>
                <a:off x="3946" y="0"/>
                <a:ext cx="558" cy="4316"/>
              </a:xfrm>
              <a:custGeom>
                <a:avLst/>
                <a:gdLst/>
                <a:ahLst/>
                <a:cxnLst/>
                <a:rect l="l" t="t" r="r" b="b"/>
                <a:pathLst>
                  <a:path w="556" h="4316" extrusionOk="0">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close/>
                  </a:path>
                </a:pathLst>
              </a:custGeom>
              <a:gradFill>
                <a:gsLst>
                  <a:gs pos="0">
                    <a:srgbClr val="004488"/>
                  </a:gs>
                  <a:gs pos="100000">
                    <a:srgbClr val="0066CC"/>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2400"/>
                  <a:buFont typeface="Times New Roman"/>
                  <a:buNone/>
                </a:pPr>
                <a:endParaRPr sz="2400">
                  <a:solidFill>
                    <a:srgbClr val="FFFFFF"/>
                  </a:solidFill>
                  <a:latin typeface="Arial"/>
                  <a:ea typeface="Arial"/>
                  <a:cs typeface="Arial"/>
                  <a:sym typeface="Arial"/>
                </a:endParaRPr>
              </a:p>
            </p:txBody>
          </p:sp>
          <p:sp>
            <p:nvSpPr>
              <p:cNvPr id="236" name="Google Shape;236;p36"/>
              <p:cNvSpPr/>
              <p:nvPr/>
            </p:nvSpPr>
            <p:spPr>
              <a:xfrm>
                <a:off x="4246" y="0"/>
                <a:ext cx="690" cy="4316"/>
              </a:xfrm>
              <a:custGeom>
                <a:avLst/>
                <a:gdLst/>
                <a:ahLst/>
                <a:cxnLst/>
                <a:rect l="l" t="t" r="r" b="b"/>
                <a:pathLst>
                  <a:path w="688" h="4316" extrusionOk="0">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close/>
                  </a:path>
                </a:pathLst>
              </a:custGeom>
              <a:gradFill>
                <a:gsLst>
                  <a:gs pos="0">
                    <a:srgbClr val="004488"/>
                  </a:gs>
                  <a:gs pos="100000">
                    <a:srgbClr val="0066CC"/>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2400"/>
                  <a:buFont typeface="Times New Roman"/>
                  <a:buNone/>
                </a:pPr>
                <a:endParaRPr sz="2400">
                  <a:solidFill>
                    <a:srgbClr val="FFFFFF"/>
                  </a:solidFill>
                  <a:latin typeface="Arial"/>
                  <a:ea typeface="Arial"/>
                  <a:cs typeface="Arial"/>
                  <a:sym typeface="Arial"/>
                </a:endParaRPr>
              </a:p>
            </p:txBody>
          </p:sp>
          <p:sp>
            <p:nvSpPr>
              <p:cNvPr id="237" name="Google Shape;237;p36"/>
              <p:cNvSpPr/>
              <p:nvPr/>
            </p:nvSpPr>
            <p:spPr>
              <a:xfrm>
                <a:off x="4522" y="0"/>
                <a:ext cx="864" cy="4316"/>
              </a:xfrm>
              <a:custGeom>
                <a:avLst/>
                <a:gdLst/>
                <a:ahLst/>
                <a:cxnLst/>
                <a:rect l="l" t="t" r="r" b="b"/>
                <a:pathLst>
                  <a:path w="861" h="4316" extrusionOk="0">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close/>
                  </a:path>
                </a:pathLst>
              </a:custGeom>
              <a:gradFill>
                <a:gsLst>
                  <a:gs pos="0">
                    <a:srgbClr val="004488"/>
                  </a:gs>
                  <a:gs pos="100000">
                    <a:srgbClr val="0066CC"/>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2400"/>
                  <a:buFont typeface="Times New Roman"/>
                  <a:buNone/>
                </a:pPr>
                <a:endParaRPr sz="2400">
                  <a:solidFill>
                    <a:srgbClr val="FFFFFF"/>
                  </a:solidFill>
                  <a:latin typeface="Arial"/>
                  <a:ea typeface="Arial"/>
                  <a:cs typeface="Arial"/>
                  <a:sym typeface="Arial"/>
                </a:endParaRPr>
              </a:p>
            </p:txBody>
          </p:sp>
          <p:sp>
            <p:nvSpPr>
              <p:cNvPr id="238" name="Google Shape;238;p36"/>
              <p:cNvSpPr/>
              <p:nvPr/>
            </p:nvSpPr>
            <p:spPr>
              <a:xfrm>
                <a:off x="2399" y="0"/>
                <a:ext cx="150" cy="4316"/>
              </a:xfrm>
              <a:custGeom>
                <a:avLst/>
                <a:gdLst/>
                <a:ahLst/>
                <a:cxnLst/>
                <a:rect l="l" t="t" r="r" b="b"/>
                <a:pathLst>
                  <a:path w="149" h="4316" extrusionOk="0">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close/>
                  </a:path>
                </a:pathLst>
              </a:custGeom>
              <a:gradFill>
                <a:gsLst>
                  <a:gs pos="0">
                    <a:srgbClr val="004488"/>
                  </a:gs>
                  <a:gs pos="100000">
                    <a:srgbClr val="0066CC"/>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2400"/>
                  <a:buFont typeface="Times New Roman"/>
                  <a:buNone/>
                </a:pPr>
                <a:endParaRPr sz="2400">
                  <a:solidFill>
                    <a:srgbClr val="FFFFFF"/>
                  </a:solidFill>
                  <a:latin typeface="Arial"/>
                  <a:ea typeface="Arial"/>
                  <a:cs typeface="Arial"/>
                  <a:sym typeface="Arial"/>
                </a:endParaRPr>
              </a:p>
            </p:txBody>
          </p:sp>
          <p:sp>
            <p:nvSpPr>
              <p:cNvPr id="239" name="Google Shape;239;p36"/>
              <p:cNvSpPr/>
              <p:nvPr/>
            </p:nvSpPr>
            <p:spPr>
              <a:xfrm>
                <a:off x="1967" y="0"/>
                <a:ext cx="300" cy="4316"/>
              </a:xfrm>
              <a:custGeom>
                <a:avLst/>
                <a:gdLst/>
                <a:ahLst/>
                <a:cxnLst/>
                <a:rect l="l" t="t" r="r" b="b"/>
                <a:pathLst>
                  <a:path w="299" h="4316" extrusionOk="0">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close/>
                  </a:path>
                </a:pathLst>
              </a:custGeom>
              <a:gradFill>
                <a:gsLst>
                  <a:gs pos="0">
                    <a:srgbClr val="004488"/>
                  </a:gs>
                  <a:gs pos="100000">
                    <a:srgbClr val="0066CC"/>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2400"/>
                  <a:buFont typeface="Times New Roman"/>
                  <a:buNone/>
                </a:pPr>
                <a:endParaRPr sz="2400">
                  <a:solidFill>
                    <a:srgbClr val="FFFFFF"/>
                  </a:solidFill>
                  <a:latin typeface="Arial"/>
                  <a:ea typeface="Arial"/>
                  <a:cs typeface="Arial"/>
                  <a:sym typeface="Arial"/>
                </a:endParaRPr>
              </a:p>
            </p:txBody>
          </p:sp>
          <p:sp>
            <p:nvSpPr>
              <p:cNvPr id="240" name="Google Shape;240;p36"/>
              <p:cNvSpPr/>
              <p:nvPr/>
            </p:nvSpPr>
            <p:spPr>
              <a:xfrm>
                <a:off x="1566" y="0"/>
                <a:ext cx="425" cy="4316"/>
              </a:xfrm>
              <a:custGeom>
                <a:avLst/>
                <a:gdLst/>
                <a:ahLst/>
                <a:cxnLst/>
                <a:rect l="l" t="t" r="r" b="b"/>
                <a:pathLst>
                  <a:path w="424" h="4316" extrusionOk="0">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close/>
                  </a:path>
                </a:pathLst>
              </a:custGeom>
              <a:gradFill>
                <a:gsLst>
                  <a:gs pos="0">
                    <a:srgbClr val="004488"/>
                  </a:gs>
                  <a:gs pos="100000">
                    <a:srgbClr val="0066CC"/>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2400"/>
                  <a:buFont typeface="Times New Roman"/>
                  <a:buNone/>
                </a:pPr>
                <a:endParaRPr sz="2400">
                  <a:solidFill>
                    <a:srgbClr val="FFFFFF"/>
                  </a:solidFill>
                  <a:latin typeface="Arial"/>
                  <a:ea typeface="Arial"/>
                  <a:cs typeface="Arial"/>
                  <a:sym typeface="Arial"/>
                </a:endParaRPr>
              </a:p>
            </p:txBody>
          </p:sp>
          <p:sp>
            <p:nvSpPr>
              <p:cNvPr id="241" name="Google Shape;241;p36"/>
              <p:cNvSpPr/>
              <p:nvPr/>
            </p:nvSpPr>
            <p:spPr>
              <a:xfrm>
                <a:off x="1128" y="0"/>
                <a:ext cx="575" cy="4316"/>
              </a:xfrm>
              <a:custGeom>
                <a:avLst/>
                <a:gdLst/>
                <a:ahLst/>
                <a:cxnLst/>
                <a:rect l="l" t="t" r="r" b="b"/>
                <a:pathLst>
                  <a:path w="574" h="4316" extrusionOk="0">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close/>
                  </a:path>
                </a:pathLst>
              </a:custGeom>
              <a:gradFill>
                <a:gsLst>
                  <a:gs pos="0">
                    <a:srgbClr val="004488"/>
                  </a:gs>
                  <a:gs pos="100000">
                    <a:srgbClr val="0066CC"/>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2400"/>
                  <a:buFont typeface="Times New Roman"/>
                  <a:buNone/>
                </a:pPr>
                <a:endParaRPr sz="2400">
                  <a:solidFill>
                    <a:srgbClr val="FFFFFF"/>
                  </a:solidFill>
                  <a:latin typeface="Arial"/>
                  <a:ea typeface="Arial"/>
                  <a:cs typeface="Arial"/>
                  <a:sym typeface="Arial"/>
                </a:endParaRPr>
              </a:p>
            </p:txBody>
          </p:sp>
          <p:sp>
            <p:nvSpPr>
              <p:cNvPr id="242" name="Google Shape;242;p36"/>
              <p:cNvSpPr/>
              <p:nvPr/>
            </p:nvSpPr>
            <p:spPr>
              <a:xfrm>
                <a:off x="702" y="0"/>
                <a:ext cx="737" cy="4316"/>
              </a:xfrm>
              <a:custGeom>
                <a:avLst/>
                <a:gdLst/>
                <a:ahLst/>
                <a:cxnLst/>
                <a:rect l="l" t="t" r="r" b="b"/>
                <a:pathLst>
                  <a:path w="735" h="4316" extrusionOk="0">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close/>
                  </a:path>
                </a:pathLst>
              </a:custGeom>
              <a:gradFill>
                <a:gsLst>
                  <a:gs pos="0">
                    <a:srgbClr val="004488"/>
                  </a:gs>
                  <a:gs pos="100000">
                    <a:srgbClr val="0066CC"/>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2400"/>
                  <a:buFont typeface="Times New Roman"/>
                  <a:buNone/>
                </a:pPr>
                <a:endParaRPr sz="2400">
                  <a:solidFill>
                    <a:srgbClr val="FFFFFF"/>
                  </a:solidFill>
                  <a:latin typeface="Arial"/>
                  <a:ea typeface="Arial"/>
                  <a:cs typeface="Arial"/>
                  <a:sym typeface="Arial"/>
                </a:endParaRPr>
              </a:p>
            </p:txBody>
          </p:sp>
          <p:sp>
            <p:nvSpPr>
              <p:cNvPr id="243" name="Google Shape;243;p36"/>
              <p:cNvSpPr/>
              <p:nvPr/>
            </p:nvSpPr>
            <p:spPr>
              <a:xfrm>
                <a:off x="288" y="0"/>
                <a:ext cx="840" cy="4316"/>
              </a:xfrm>
              <a:custGeom>
                <a:avLst/>
                <a:gdLst/>
                <a:ahLst/>
                <a:cxnLst/>
                <a:rect l="l" t="t" r="r" b="b"/>
                <a:pathLst>
                  <a:path w="837" h="4316" extrusionOk="0">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close/>
                  </a:path>
                </a:pathLst>
              </a:custGeom>
              <a:gradFill>
                <a:gsLst>
                  <a:gs pos="0">
                    <a:srgbClr val="004488"/>
                  </a:gs>
                  <a:gs pos="100000">
                    <a:srgbClr val="0066CC"/>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2400"/>
                  <a:buFont typeface="Times New Roman"/>
                  <a:buNone/>
                </a:pPr>
                <a:endParaRPr sz="2400">
                  <a:solidFill>
                    <a:srgbClr val="FFFFFF"/>
                  </a:solidFill>
                  <a:latin typeface="Arial"/>
                  <a:ea typeface="Arial"/>
                  <a:cs typeface="Arial"/>
                  <a:sym typeface="Arial"/>
                </a:endParaRPr>
              </a:p>
            </p:txBody>
          </p:sp>
        </p:grpSp>
        <p:sp>
          <p:nvSpPr>
            <p:cNvPr id="244" name="Google Shape;244;p36"/>
            <p:cNvSpPr/>
            <p:nvPr/>
          </p:nvSpPr>
          <p:spPr>
            <a:xfrm>
              <a:off x="6" y="2901"/>
              <a:ext cx="606" cy="1415"/>
            </a:xfrm>
            <a:custGeom>
              <a:avLst/>
              <a:gdLst/>
              <a:ahLst/>
              <a:cxnLst/>
              <a:rect l="l" t="t" r="r" b="b"/>
              <a:pathLst>
                <a:path w="604" h="1415" extrusionOk="0">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close/>
                </a:path>
              </a:pathLst>
            </a:custGeom>
            <a:gradFill>
              <a:gsLst>
                <a:gs pos="0">
                  <a:srgbClr val="002448"/>
                </a:gs>
                <a:gs pos="100000">
                  <a:srgbClr val="003B76"/>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2400"/>
                <a:buFont typeface="Times New Roman"/>
                <a:buNone/>
              </a:pPr>
              <a:endParaRPr sz="2400">
                <a:solidFill>
                  <a:srgbClr val="FFFFFF"/>
                </a:solidFill>
                <a:latin typeface="Arial"/>
                <a:ea typeface="Arial"/>
                <a:cs typeface="Arial"/>
                <a:sym typeface="Arial"/>
              </a:endParaRPr>
            </a:p>
          </p:txBody>
        </p:sp>
        <p:sp>
          <p:nvSpPr>
            <p:cNvPr id="245" name="Google Shape;245;p36"/>
            <p:cNvSpPr/>
            <p:nvPr/>
          </p:nvSpPr>
          <p:spPr>
            <a:xfrm>
              <a:off x="6" y="3890"/>
              <a:ext cx="228" cy="426"/>
            </a:xfrm>
            <a:custGeom>
              <a:avLst/>
              <a:gdLst/>
              <a:ahLst/>
              <a:cxnLst/>
              <a:rect l="l" t="t" r="r" b="b"/>
              <a:pathLst>
                <a:path w="227" h="426" extrusionOk="0">
                  <a:moveTo>
                    <a:pt x="0" y="30"/>
                  </a:moveTo>
                  <a:lnTo>
                    <a:pt x="108" y="240"/>
                  </a:lnTo>
                  <a:lnTo>
                    <a:pt x="215" y="426"/>
                  </a:lnTo>
                  <a:lnTo>
                    <a:pt x="227" y="426"/>
                  </a:lnTo>
                  <a:lnTo>
                    <a:pt x="167" y="330"/>
                  </a:lnTo>
                  <a:lnTo>
                    <a:pt x="114" y="222"/>
                  </a:lnTo>
                  <a:lnTo>
                    <a:pt x="0" y="0"/>
                  </a:lnTo>
                  <a:lnTo>
                    <a:pt x="0" y="30"/>
                  </a:lnTo>
                  <a:close/>
                </a:path>
              </a:pathLst>
            </a:custGeom>
            <a:gradFill>
              <a:gsLst>
                <a:gs pos="0">
                  <a:srgbClr val="002448"/>
                </a:gs>
                <a:gs pos="100000">
                  <a:srgbClr val="003B76"/>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2400"/>
                <a:buFont typeface="Times New Roman"/>
                <a:buNone/>
              </a:pPr>
              <a:endParaRPr sz="2400">
                <a:solidFill>
                  <a:srgbClr val="FFFFFF"/>
                </a:solidFill>
                <a:latin typeface="Arial"/>
                <a:ea typeface="Arial"/>
                <a:cs typeface="Arial"/>
                <a:sym typeface="Arial"/>
              </a:endParaRPr>
            </a:p>
          </p:txBody>
        </p:sp>
        <p:sp>
          <p:nvSpPr>
            <p:cNvPr id="246" name="Google Shape;246;p36"/>
            <p:cNvSpPr/>
            <p:nvPr/>
          </p:nvSpPr>
          <p:spPr>
            <a:xfrm>
              <a:off x="4776" y="0"/>
              <a:ext cx="984" cy="1786"/>
            </a:xfrm>
            <a:custGeom>
              <a:avLst/>
              <a:gdLst/>
              <a:ahLst/>
              <a:cxnLst/>
              <a:rect l="l" t="t" r="r" b="b"/>
              <a:pathLst>
                <a:path w="981" h="1786" extrusionOk="0">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close/>
                </a:path>
              </a:pathLst>
            </a:custGeom>
            <a:gradFill>
              <a:gsLst>
                <a:gs pos="0">
                  <a:srgbClr val="0060C0"/>
                </a:gs>
                <a:gs pos="100000">
                  <a:srgbClr val="0066CC"/>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2400"/>
                <a:buFont typeface="Times New Roman"/>
                <a:buNone/>
              </a:pPr>
              <a:endParaRPr sz="2400">
                <a:solidFill>
                  <a:srgbClr val="FFFFFF"/>
                </a:solidFill>
                <a:latin typeface="Arial"/>
                <a:ea typeface="Arial"/>
                <a:cs typeface="Arial"/>
                <a:sym typeface="Arial"/>
              </a:endParaRPr>
            </a:p>
          </p:txBody>
        </p:sp>
        <p:sp>
          <p:nvSpPr>
            <p:cNvPr id="247" name="Google Shape;247;p36"/>
            <p:cNvSpPr/>
            <p:nvPr/>
          </p:nvSpPr>
          <p:spPr>
            <a:xfrm>
              <a:off x="5041" y="0"/>
              <a:ext cx="719" cy="845"/>
            </a:xfrm>
            <a:custGeom>
              <a:avLst/>
              <a:gdLst/>
              <a:ahLst/>
              <a:cxnLst/>
              <a:rect l="l" t="t" r="r" b="b"/>
              <a:pathLst>
                <a:path w="717" h="845" extrusionOk="0">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rgbClr val="0066CC"/>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2400"/>
                <a:buFont typeface="Times New Roman"/>
                <a:buNone/>
              </a:pPr>
              <a:endParaRPr sz="2400">
                <a:solidFill>
                  <a:srgbClr val="FFFFFF"/>
                </a:solidFill>
                <a:latin typeface="Arial"/>
                <a:ea typeface="Arial"/>
                <a:cs typeface="Arial"/>
                <a:sym typeface="Arial"/>
              </a:endParaRPr>
            </a:p>
          </p:txBody>
        </p:sp>
        <p:sp>
          <p:nvSpPr>
            <p:cNvPr id="248" name="Google Shape;248;p36"/>
            <p:cNvSpPr/>
            <p:nvPr/>
          </p:nvSpPr>
          <p:spPr>
            <a:xfrm>
              <a:off x="5352" y="0"/>
              <a:ext cx="408" cy="414"/>
            </a:xfrm>
            <a:custGeom>
              <a:avLst/>
              <a:gdLst/>
              <a:ahLst/>
              <a:cxnLst/>
              <a:rect l="l" t="t" r="r" b="b"/>
              <a:pathLst>
                <a:path w="407" h="414" extrusionOk="0">
                  <a:moveTo>
                    <a:pt x="407" y="414"/>
                  </a:moveTo>
                  <a:lnTo>
                    <a:pt x="407" y="396"/>
                  </a:lnTo>
                  <a:lnTo>
                    <a:pt x="222" y="192"/>
                  </a:lnTo>
                  <a:lnTo>
                    <a:pt x="12" y="0"/>
                  </a:lnTo>
                  <a:lnTo>
                    <a:pt x="0" y="0"/>
                  </a:lnTo>
                  <a:lnTo>
                    <a:pt x="108" y="102"/>
                  </a:lnTo>
                  <a:lnTo>
                    <a:pt x="216" y="204"/>
                  </a:lnTo>
                  <a:lnTo>
                    <a:pt x="407" y="414"/>
                  </a:lnTo>
                  <a:close/>
                </a:path>
              </a:pathLst>
            </a:custGeom>
            <a:solidFill>
              <a:srgbClr val="0066CC"/>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2400"/>
                <a:buFont typeface="Times New Roman"/>
                <a:buNone/>
              </a:pPr>
              <a:endParaRPr sz="2400">
                <a:solidFill>
                  <a:srgbClr val="FFFFFF"/>
                </a:solidFill>
                <a:latin typeface="Arial"/>
                <a:ea typeface="Arial"/>
                <a:cs typeface="Arial"/>
                <a:sym typeface="Arial"/>
              </a:endParaRPr>
            </a:p>
          </p:txBody>
        </p:sp>
        <p:sp>
          <p:nvSpPr>
            <p:cNvPr id="249" name="Google Shape;249;p36"/>
            <p:cNvSpPr/>
            <p:nvPr/>
          </p:nvSpPr>
          <p:spPr>
            <a:xfrm>
              <a:off x="6" y="0"/>
              <a:ext cx="858" cy="1409"/>
            </a:xfrm>
            <a:custGeom>
              <a:avLst/>
              <a:gdLst/>
              <a:ahLst/>
              <a:cxnLst/>
              <a:rect l="l" t="t" r="r" b="b"/>
              <a:pathLst>
                <a:path w="855" h="1409" extrusionOk="0">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close/>
                </a:path>
              </a:pathLst>
            </a:custGeom>
            <a:gradFill>
              <a:gsLst>
                <a:gs pos="0">
                  <a:srgbClr val="0060C0"/>
                </a:gs>
                <a:gs pos="100000">
                  <a:srgbClr val="0066CC"/>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2400"/>
                <a:buFont typeface="Times New Roman"/>
                <a:buNone/>
              </a:pPr>
              <a:endParaRPr sz="2400">
                <a:solidFill>
                  <a:srgbClr val="FFFFFF"/>
                </a:solidFill>
                <a:latin typeface="Arial"/>
                <a:ea typeface="Arial"/>
                <a:cs typeface="Arial"/>
                <a:sym typeface="Arial"/>
              </a:endParaRPr>
            </a:p>
          </p:txBody>
        </p:sp>
        <p:sp>
          <p:nvSpPr>
            <p:cNvPr id="250" name="Google Shape;250;p36"/>
            <p:cNvSpPr/>
            <p:nvPr/>
          </p:nvSpPr>
          <p:spPr>
            <a:xfrm>
              <a:off x="6" y="0"/>
              <a:ext cx="588" cy="599"/>
            </a:xfrm>
            <a:custGeom>
              <a:avLst/>
              <a:gdLst/>
              <a:ahLst/>
              <a:cxnLst/>
              <a:rect l="l" t="t" r="r" b="b"/>
              <a:pathLst>
                <a:path w="586" h="599" extrusionOk="0">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rgbClr val="0066CC"/>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2400"/>
                <a:buFont typeface="Times New Roman"/>
                <a:buNone/>
              </a:pPr>
              <a:endParaRPr sz="2400">
                <a:solidFill>
                  <a:srgbClr val="FFFFFF"/>
                </a:solidFill>
                <a:latin typeface="Arial"/>
                <a:ea typeface="Arial"/>
                <a:cs typeface="Arial"/>
                <a:sym typeface="Arial"/>
              </a:endParaRPr>
            </a:p>
          </p:txBody>
        </p:sp>
        <p:sp>
          <p:nvSpPr>
            <p:cNvPr id="251" name="Google Shape;251;p36"/>
            <p:cNvSpPr/>
            <p:nvPr/>
          </p:nvSpPr>
          <p:spPr>
            <a:xfrm>
              <a:off x="6" y="0"/>
              <a:ext cx="270" cy="252"/>
            </a:xfrm>
            <a:custGeom>
              <a:avLst/>
              <a:gdLst/>
              <a:ahLst/>
              <a:cxnLst/>
              <a:rect l="l" t="t" r="r" b="b"/>
              <a:pathLst>
                <a:path w="269" h="252" extrusionOk="0">
                  <a:moveTo>
                    <a:pt x="269" y="0"/>
                  </a:moveTo>
                  <a:lnTo>
                    <a:pt x="251" y="0"/>
                  </a:lnTo>
                  <a:lnTo>
                    <a:pt x="120" y="114"/>
                  </a:lnTo>
                  <a:lnTo>
                    <a:pt x="60" y="174"/>
                  </a:lnTo>
                  <a:lnTo>
                    <a:pt x="0" y="234"/>
                  </a:lnTo>
                  <a:lnTo>
                    <a:pt x="0" y="252"/>
                  </a:lnTo>
                  <a:lnTo>
                    <a:pt x="126" y="120"/>
                  </a:lnTo>
                  <a:lnTo>
                    <a:pt x="269" y="0"/>
                  </a:lnTo>
                  <a:close/>
                </a:path>
              </a:pathLst>
            </a:custGeom>
            <a:solidFill>
              <a:srgbClr val="0066CC"/>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2400"/>
                <a:buFont typeface="Times New Roman"/>
                <a:buNone/>
              </a:pPr>
              <a:endParaRPr sz="2400">
                <a:solidFill>
                  <a:srgbClr val="FFFFFF"/>
                </a:solidFill>
                <a:latin typeface="Arial"/>
                <a:ea typeface="Arial"/>
                <a:cs typeface="Arial"/>
                <a:sym typeface="Arial"/>
              </a:endParaRPr>
            </a:p>
          </p:txBody>
        </p:sp>
        <p:cxnSp>
          <p:nvCxnSpPr>
            <p:cNvPr id="252" name="Google Shape;252;p36"/>
            <p:cNvCxnSpPr/>
            <p:nvPr/>
          </p:nvCxnSpPr>
          <p:spPr>
            <a:xfrm>
              <a:off x="1" y="2749"/>
              <a:ext cx="5758" cy="1"/>
            </a:xfrm>
            <a:prstGeom prst="straightConnector1">
              <a:avLst/>
            </a:prstGeom>
            <a:noFill/>
            <a:ln w="15825" cap="flat" cmpd="sng">
              <a:solidFill>
                <a:srgbClr val="0066CC"/>
              </a:solidFill>
              <a:prstDash val="solid"/>
              <a:miter lim="800000"/>
              <a:headEnd type="none" w="med" len="med"/>
              <a:tailEnd type="none" w="med" len="med"/>
            </a:ln>
          </p:spPr>
        </p:cxnSp>
        <p:cxnSp>
          <p:nvCxnSpPr>
            <p:cNvPr id="253" name="Google Shape;253;p36"/>
            <p:cNvCxnSpPr/>
            <p:nvPr/>
          </p:nvCxnSpPr>
          <p:spPr>
            <a:xfrm>
              <a:off x="1" y="2356"/>
              <a:ext cx="5758" cy="1"/>
            </a:xfrm>
            <a:prstGeom prst="straightConnector1">
              <a:avLst/>
            </a:prstGeom>
            <a:noFill/>
            <a:ln w="15825" cap="flat" cmpd="sng">
              <a:solidFill>
                <a:srgbClr val="0066CC"/>
              </a:solidFill>
              <a:prstDash val="solid"/>
              <a:miter lim="800000"/>
              <a:headEnd type="none" w="med" len="med"/>
              <a:tailEnd type="none" w="med" len="med"/>
            </a:ln>
          </p:spPr>
        </p:cxnSp>
        <p:cxnSp>
          <p:nvCxnSpPr>
            <p:cNvPr id="254" name="Google Shape;254;p36"/>
            <p:cNvCxnSpPr/>
            <p:nvPr/>
          </p:nvCxnSpPr>
          <p:spPr>
            <a:xfrm>
              <a:off x="1" y="3142"/>
              <a:ext cx="5758" cy="1"/>
            </a:xfrm>
            <a:prstGeom prst="straightConnector1">
              <a:avLst/>
            </a:prstGeom>
            <a:noFill/>
            <a:ln w="15825" cap="flat" cmpd="sng">
              <a:solidFill>
                <a:srgbClr val="003B76"/>
              </a:solidFill>
              <a:prstDash val="solid"/>
              <a:miter lim="800000"/>
              <a:headEnd type="none" w="med" len="med"/>
              <a:tailEnd type="none" w="med" len="med"/>
            </a:ln>
          </p:spPr>
        </p:cxnSp>
        <p:grpSp>
          <p:nvGrpSpPr>
            <p:cNvPr id="255" name="Google Shape;255;p36"/>
            <p:cNvGrpSpPr/>
            <p:nvPr/>
          </p:nvGrpSpPr>
          <p:grpSpPr>
            <a:xfrm>
              <a:off x="1" y="392"/>
              <a:ext cx="5758" cy="1572"/>
              <a:chOff x="1" y="392"/>
              <a:chExt cx="5758" cy="1572"/>
            </a:xfrm>
          </p:grpSpPr>
          <p:cxnSp>
            <p:nvCxnSpPr>
              <p:cNvPr id="256" name="Google Shape;256;p36"/>
              <p:cNvCxnSpPr/>
              <p:nvPr/>
            </p:nvCxnSpPr>
            <p:spPr>
              <a:xfrm>
                <a:off x="1" y="784"/>
                <a:ext cx="5758" cy="1"/>
              </a:xfrm>
              <a:prstGeom prst="straightConnector1">
                <a:avLst/>
              </a:prstGeom>
              <a:noFill/>
              <a:ln w="15825" cap="flat" cmpd="sng">
                <a:solidFill>
                  <a:srgbClr val="0066CC"/>
                </a:solidFill>
                <a:prstDash val="solid"/>
                <a:miter lim="800000"/>
                <a:headEnd type="none" w="med" len="med"/>
                <a:tailEnd type="none" w="med" len="med"/>
              </a:ln>
            </p:spPr>
          </p:cxnSp>
          <p:cxnSp>
            <p:nvCxnSpPr>
              <p:cNvPr id="257" name="Google Shape;257;p36"/>
              <p:cNvCxnSpPr/>
              <p:nvPr/>
            </p:nvCxnSpPr>
            <p:spPr>
              <a:xfrm>
                <a:off x="1" y="1963"/>
                <a:ext cx="5758" cy="1"/>
              </a:xfrm>
              <a:prstGeom prst="straightConnector1">
                <a:avLst/>
              </a:prstGeom>
              <a:noFill/>
              <a:ln w="15825" cap="flat" cmpd="sng">
                <a:solidFill>
                  <a:srgbClr val="0066CC"/>
                </a:solidFill>
                <a:prstDash val="solid"/>
                <a:miter lim="800000"/>
                <a:headEnd type="none" w="med" len="med"/>
                <a:tailEnd type="none" w="med" len="med"/>
              </a:ln>
            </p:spPr>
          </p:cxnSp>
          <p:cxnSp>
            <p:nvCxnSpPr>
              <p:cNvPr id="258" name="Google Shape;258;p36"/>
              <p:cNvCxnSpPr/>
              <p:nvPr/>
            </p:nvCxnSpPr>
            <p:spPr>
              <a:xfrm>
                <a:off x="1" y="1570"/>
                <a:ext cx="5758" cy="1"/>
              </a:xfrm>
              <a:prstGeom prst="straightConnector1">
                <a:avLst/>
              </a:prstGeom>
              <a:noFill/>
              <a:ln w="15825" cap="flat" cmpd="sng">
                <a:solidFill>
                  <a:srgbClr val="0066CC"/>
                </a:solidFill>
                <a:prstDash val="solid"/>
                <a:miter lim="800000"/>
                <a:headEnd type="none" w="med" len="med"/>
                <a:tailEnd type="none" w="med" len="med"/>
              </a:ln>
            </p:spPr>
          </p:cxnSp>
          <p:cxnSp>
            <p:nvCxnSpPr>
              <p:cNvPr id="259" name="Google Shape;259;p36"/>
              <p:cNvCxnSpPr/>
              <p:nvPr/>
            </p:nvCxnSpPr>
            <p:spPr>
              <a:xfrm>
                <a:off x="1" y="1177"/>
                <a:ext cx="5758" cy="1"/>
              </a:xfrm>
              <a:prstGeom prst="straightConnector1">
                <a:avLst/>
              </a:prstGeom>
              <a:noFill/>
              <a:ln w="15825" cap="flat" cmpd="sng">
                <a:solidFill>
                  <a:srgbClr val="0066CC"/>
                </a:solidFill>
                <a:prstDash val="solid"/>
                <a:miter lim="800000"/>
                <a:headEnd type="none" w="med" len="med"/>
                <a:tailEnd type="none" w="med" len="med"/>
              </a:ln>
            </p:spPr>
          </p:cxnSp>
          <p:cxnSp>
            <p:nvCxnSpPr>
              <p:cNvPr id="260" name="Google Shape;260;p36"/>
              <p:cNvCxnSpPr/>
              <p:nvPr/>
            </p:nvCxnSpPr>
            <p:spPr>
              <a:xfrm>
                <a:off x="1" y="392"/>
                <a:ext cx="5758" cy="1"/>
              </a:xfrm>
              <a:prstGeom prst="straightConnector1">
                <a:avLst/>
              </a:prstGeom>
              <a:noFill/>
              <a:ln w="15825" cap="flat" cmpd="sng">
                <a:solidFill>
                  <a:srgbClr val="0066CC"/>
                </a:solidFill>
                <a:prstDash val="solid"/>
                <a:miter lim="800000"/>
                <a:headEnd type="none" w="med" len="med"/>
                <a:tailEnd type="none" w="med" len="med"/>
              </a:ln>
            </p:spPr>
          </p:cxnSp>
        </p:grpSp>
        <p:cxnSp>
          <p:nvCxnSpPr>
            <p:cNvPr id="261" name="Google Shape;261;p36"/>
            <p:cNvCxnSpPr/>
            <p:nvPr/>
          </p:nvCxnSpPr>
          <p:spPr>
            <a:xfrm>
              <a:off x="1" y="3928"/>
              <a:ext cx="5758" cy="1"/>
            </a:xfrm>
            <a:prstGeom prst="straightConnector1">
              <a:avLst/>
            </a:prstGeom>
            <a:noFill/>
            <a:ln w="15825" cap="flat" cmpd="sng">
              <a:solidFill>
                <a:srgbClr val="003B76"/>
              </a:solidFill>
              <a:prstDash val="solid"/>
              <a:miter lim="800000"/>
              <a:headEnd type="none" w="med" len="med"/>
              <a:tailEnd type="none" w="med" len="med"/>
            </a:ln>
          </p:spPr>
        </p:cxnSp>
        <p:cxnSp>
          <p:nvCxnSpPr>
            <p:cNvPr id="262" name="Google Shape;262;p36"/>
            <p:cNvCxnSpPr/>
            <p:nvPr/>
          </p:nvCxnSpPr>
          <p:spPr>
            <a:xfrm>
              <a:off x="1" y="3535"/>
              <a:ext cx="5758" cy="1"/>
            </a:xfrm>
            <a:prstGeom prst="straightConnector1">
              <a:avLst/>
            </a:prstGeom>
            <a:noFill/>
            <a:ln w="15825" cap="flat" cmpd="sng">
              <a:solidFill>
                <a:srgbClr val="003B76"/>
              </a:solidFill>
              <a:prstDash val="solid"/>
              <a:miter lim="800000"/>
              <a:headEnd type="none" w="med" len="med"/>
              <a:tailEnd type="none" w="med" len="med"/>
            </a:ln>
          </p:spPr>
        </p:cxnSp>
      </p:grpSp>
      <p:sp>
        <p:nvSpPr>
          <p:cNvPr id="263" name="Google Shape;263;p36"/>
          <p:cNvSpPr txBox="1">
            <a:spLocks noGrp="1"/>
          </p:cNvSpPr>
          <p:nvPr>
            <p:ph type="title"/>
          </p:nvPr>
        </p:nvSpPr>
        <p:spPr>
          <a:xfrm>
            <a:off x="514351" y="277813"/>
            <a:ext cx="9254728" cy="1136650"/>
          </a:xfrm>
          <a:prstGeom prst="rect">
            <a:avLst/>
          </a:prstGeom>
          <a:noFill/>
          <a:ln>
            <a:noFill/>
          </a:ln>
        </p:spPr>
        <p:txBody>
          <a:bodyPr spcFirstLastPara="1" wrap="square" lIns="90000" tIns="46800" rIns="90000" bIns="46800" anchor="ctr" anchorCtr="1">
            <a:noAutofit/>
          </a:bodyPr>
          <a:lstStyle>
            <a:lvl1pPr marR="0" lvl="0" algn="ctr" rtl="0">
              <a:spcBef>
                <a:spcPts val="0"/>
              </a:spcBef>
              <a:spcAft>
                <a:spcPts val="0"/>
              </a:spcAft>
              <a:buSzPts val="1400"/>
              <a:buNone/>
              <a:defRPr sz="4400" b="0" i="0" u="none" strike="noStrike" cap="none">
                <a:solidFill>
                  <a:srgbClr val="CCEC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rgbClr val="CCECFF"/>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rgbClr val="CCECFF"/>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rgbClr val="CCECFF"/>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rgbClr val="CCECFF"/>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rgbClr val="CCECFF"/>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rgbClr val="CCECFF"/>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rgbClr val="CCECFF"/>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rgbClr val="CCECFF"/>
                </a:solidFill>
                <a:latin typeface="Arial"/>
                <a:ea typeface="Arial"/>
                <a:cs typeface="Arial"/>
                <a:sym typeface="Arial"/>
              </a:defRPr>
            </a:lvl9pPr>
          </a:lstStyle>
          <a:p>
            <a:endParaRPr/>
          </a:p>
        </p:txBody>
      </p:sp>
      <p:sp>
        <p:nvSpPr>
          <p:cNvPr id="264" name="Google Shape;264;p36"/>
          <p:cNvSpPr txBox="1"/>
          <p:nvPr/>
        </p:nvSpPr>
        <p:spPr>
          <a:xfrm>
            <a:off x="514350" y="6243639"/>
            <a:ext cx="2400300" cy="46037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2400"/>
              <a:buFont typeface="Times New Roman"/>
              <a:buNone/>
            </a:pPr>
            <a:endParaRPr sz="2400">
              <a:solidFill>
                <a:srgbClr val="FFFFFF"/>
              </a:solidFill>
              <a:latin typeface="Arial"/>
              <a:ea typeface="Arial"/>
              <a:cs typeface="Arial"/>
              <a:sym typeface="Arial"/>
            </a:endParaRPr>
          </a:p>
        </p:txBody>
      </p:sp>
      <p:sp>
        <p:nvSpPr>
          <p:cNvPr id="265" name="Google Shape;265;p36"/>
          <p:cNvSpPr txBox="1"/>
          <p:nvPr/>
        </p:nvSpPr>
        <p:spPr>
          <a:xfrm>
            <a:off x="3514725" y="6248401"/>
            <a:ext cx="3257550" cy="46037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2400"/>
              <a:buFont typeface="Times New Roman"/>
              <a:buNone/>
            </a:pPr>
            <a:endParaRPr sz="2400">
              <a:solidFill>
                <a:srgbClr val="FFFFFF"/>
              </a:solidFill>
              <a:latin typeface="Arial"/>
              <a:ea typeface="Arial"/>
              <a:cs typeface="Arial"/>
              <a:sym typeface="Arial"/>
            </a:endParaRPr>
          </a:p>
        </p:txBody>
      </p:sp>
      <p:sp>
        <p:nvSpPr>
          <p:cNvPr id="266" name="Google Shape;266;p36"/>
          <p:cNvSpPr txBox="1">
            <a:spLocks noGrp="1"/>
          </p:cNvSpPr>
          <p:nvPr>
            <p:ph type="sldNum" idx="12"/>
          </p:nvPr>
        </p:nvSpPr>
        <p:spPr>
          <a:xfrm>
            <a:off x="7372351" y="6243639"/>
            <a:ext cx="2396728" cy="458787"/>
          </a:xfrm>
          <a:prstGeom prst="rect">
            <a:avLst/>
          </a:prstGeom>
          <a:noFill/>
          <a:ln>
            <a:noFill/>
          </a:ln>
        </p:spPr>
        <p:txBody>
          <a:bodyPr spcFirstLastPara="1" wrap="square" lIns="90000" tIns="46800" rIns="90000" bIns="46800" anchor="t" anchorCtr="0">
            <a:noAutofit/>
          </a:bodyPr>
          <a:lstStyle>
            <a:lvl1pPr marL="0" marR="0" lvl="0" indent="0" algn="l" rtl="0">
              <a:spcBef>
                <a:spcPts val="0"/>
              </a:spcBef>
              <a:spcAft>
                <a:spcPts val="0"/>
              </a:spcAft>
              <a:buClr>
                <a:srgbClr val="FFFFFF"/>
              </a:buClr>
              <a:buSzPts val="2400"/>
              <a:buFont typeface="Arial"/>
              <a:buNone/>
              <a:defRPr sz="2400">
                <a:solidFill>
                  <a:srgbClr val="FFFFFF"/>
                </a:solidFill>
                <a:latin typeface="Arial"/>
                <a:ea typeface="Arial"/>
                <a:cs typeface="Arial"/>
                <a:sym typeface="Arial"/>
              </a:defRPr>
            </a:lvl1pPr>
            <a:lvl2pPr marL="0" marR="0" lvl="1" indent="0" algn="l" rtl="0">
              <a:spcBef>
                <a:spcPts val="0"/>
              </a:spcBef>
              <a:spcAft>
                <a:spcPts val="0"/>
              </a:spcAft>
              <a:buClr>
                <a:srgbClr val="FFFFFF"/>
              </a:buClr>
              <a:buSzPts val="2400"/>
              <a:buFont typeface="Arial"/>
              <a:buNone/>
              <a:defRPr sz="2400">
                <a:solidFill>
                  <a:srgbClr val="FFFFFF"/>
                </a:solidFill>
                <a:latin typeface="Arial"/>
                <a:ea typeface="Arial"/>
                <a:cs typeface="Arial"/>
                <a:sym typeface="Arial"/>
              </a:defRPr>
            </a:lvl2pPr>
            <a:lvl3pPr marL="0" marR="0" lvl="2" indent="0" algn="l" rtl="0">
              <a:spcBef>
                <a:spcPts val="0"/>
              </a:spcBef>
              <a:spcAft>
                <a:spcPts val="0"/>
              </a:spcAft>
              <a:buClr>
                <a:srgbClr val="FFFFFF"/>
              </a:buClr>
              <a:buSzPts val="2400"/>
              <a:buFont typeface="Arial"/>
              <a:buNone/>
              <a:defRPr sz="2400">
                <a:solidFill>
                  <a:srgbClr val="FFFFFF"/>
                </a:solidFill>
                <a:latin typeface="Arial"/>
                <a:ea typeface="Arial"/>
                <a:cs typeface="Arial"/>
                <a:sym typeface="Arial"/>
              </a:defRPr>
            </a:lvl3pPr>
            <a:lvl4pPr marL="0" marR="0" lvl="3" indent="0" algn="l" rtl="0">
              <a:spcBef>
                <a:spcPts val="0"/>
              </a:spcBef>
              <a:spcAft>
                <a:spcPts val="0"/>
              </a:spcAft>
              <a:buClr>
                <a:srgbClr val="FFFFFF"/>
              </a:buClr>
              <a:buSzPts val="2400"/>
              <a:buFont typeface="Arial"/>
              <a:buNone/>
              <a:defRPr sz="2400">
                <a:solidFill>
                  <a:srgbClr val="FFFFFF"/>
                </a:solidFill>
                <a:latin typeface="Arial"/>
                <a:ea typeface="Arial"/>
                <a:cs typeface="Arial"/>
                <a:sym typeface="Arial"/>
              </a:defRPr>
            </a:lvl4pPr>
            <a:lvl5pPr marL="0" marR="0" lvl="4" indent="0" algn="l" rtl="0">
              <a:spcBef>
                <a:spcPts val="0"/>
              </a:spcBef>
              <a:spcAft>
                <a:spcPts val="0"/>
              </a:spcAft>
              <a:buClr>
                <a:srgbClr val="FFFFFF"/>
              </a:buClr>
              <a:buSzPts val="2400"/>
              <a:buFont typeface="Arial"/>
              <a:buNone/>
              <a:defRPr sz="2400">
                <a:solidFill>
                  <a:srgbClr val="FFFFFF"/>
                </a:solidFill>
                <a:latin typeface="Arial"/>
                <a:ea typeface="Arial"/>
                <a:cs typeface="Arial"/>
                <a:sym typeface="Arial"/>
              </a:defRPr>
            </a:lvl5pPr>
            <a:lvl6pPr marL="0" marR="0" lvl="5" indent="0" algn="l" rtl="0">
              <a:spcBef>
                <a:spcPts val="0"/>
              </a:spcBef>
              <a:spcAft>
                <a:spcPts val="0"/>
              </a:spcAft>
              <a:buClr>
                <a:srgbClr val="FFFFFF"/>
              </a:buClr>
              <a:buSzPts val="2400"/>
              <a:buFont typeface="Arial"/>
              <a:buNone/>
              <a:defRPr sz="2400">
                <a:solidFill>
                  <a:srgbClr val="FFFFFF"/>
                </a:solidFill>
                <a:latin typeface="Arial"/>
                <a:ea typeface="Arial"/>
                <a:cs typeface="Arial"/>
                <a:sym typeface="Arial"/>
              </a:defRPr>
            </a:lvl6pPr>
            <a:lvl7pPr marL="0" marR="0" lvl="6" indent="0" algn="l" rtl="0">
              <a:spcBef>
                <a:spcPts val="0"/>
              </a:spcBef>
              <a:spcAft>
                <a:spcPts val="0"/>
              </a:spcAft>
              <a:buClr>
                <a:srgbClr val="FFFFFF"/>
              </a:buClr>
              <a:buSzPts val="2400"/>
              <a:buFont typeface="Arial"/>
              <a:buNone/>
              <a:defRPr sz="2400">
                <a:solidFill>
                  <a:srgbClr val="FFFFFF"/>
                </a:solidFill>
                <a:latin typeface="Arial"/>
                <a:ea typeface="Arial"/>
                <a:cs typeface="Arial"/>
                <a:sym typeface="Arial"/>
              </a:defRPr>
            </a:lvl7pPr>
            <a:lvl8pPr marL="0" marR="0" lvl="7" indent="0" algn="l" rtl="0">
              <a:spcBef>
                <a:spcPts val="0"/>
              </a:spcBef>
              <a:spcAft>
                <a:spcPts val="0"/>
              </a:spcAft>
              <a:buClr>
                <a:srgbClr val="FFFFFF"/>
              </a:buClr>
              <a:buSzPts val="2400"/>
              <a:buFont typeface="Arial"/>
              <a:buNone/>
              <a:defRPr sz="2400">
                <a:solidFill>
                  <a:srgbClr val="FFFFFF"/>
                </a:solidFill>
                <a:latin typeface="Arial"/>
                <a:ea typeface="Arial"/>
                <a:cs typeface="Arial"/>
                <a:sym typeface="Arial"/>
              </a:defRPr>
            </a:lvl8pPr>
            <a:lvl9pPr marL="0" marR="0" lvl="8" indent="0" algn="l" rtl="0">
              <a:spcBef>
                <a:spcPts val="0"/>
              </a:spcBef>
              <a:spcAft>
                <a:spcPts val="0"/>
              </a:spcAft>
              <a:buClr>
                <a:srgbClr val="FFFFFF"/>
              </a:buClr>
              <a:buSzPts val="2400"/>
              <a:buFont typeface="Arial"/>
              <a:buNone/>
              <a:defRPr sz="2400">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267" name="Google Shape;267;p36"/>
          <p:cNvSpPr txBox="1">
            <a:spLocks noGrp="1"/>
          </p:cNvSpPr>
          <p:nvPr>
            <p:ph type="body" idx="1"/>
          </p:nvPr>
        </p:nvSpPr>
        <p:spPr>
          <a:xfrm>
            <a:off x="514351" y="1600200"/>
            <a:ext cx="9254728" cy="4527550"/>
          </a:xfrm>
          <a:prstGeom prst="rect">
            <a:avLst/>
          </a:prstGeom>
          <a:noFill/>
          <a:ln>
            <a:noFill/>
          </a:ln>
        </p:spPr>
        <p:txBody>
          <a:bodyPr spcFirstLastPara="1" wrap="square" lIns="90000" tIns="46800" rIns="90000" bIns="46800" anchor="t" anchorCtr="0">
            <a:noAutofit/>
          </a:bodyPr>
          <a:lstStyle>
            <a:lvl1pPr marL="457200" marR="0" lvl="0" indent="-228600" algn="l" rtl="0">
              <a:spcBef>
                <a:spcPts val="800"/>
              </a:spcBef>
              <a:spcAft>
                <a:spcPts val="0"/>
              </a:spcAft>
              <a:buSzPts val="1400"/>
              <a:buNone/>
              <a:defRPr sz="3200" b="0" i="0" u="none" strike="noStrike" cap="none">
                <a:solidFill>
                  <a:srgbClr val="FFFFFF"/>
                </a:solidFill>
                <a:latin typeface="Verdana"/>
                <a:ea typeface="Verdana"/>
                <a:cs typeface="Verdana"/>
                <a:sym typeface="Verdana"/>
              </a:defRPr>
            </a:lvl1pPr>
            <a:lvl2pPr marL="914400" marR="0" lvl="1" indent="-228600" algn="l" rtl="0">
              <a:spcBef>
                <a:spcPts val="700"/>
              </a:spcBef>
              <a:spcAft>
                <a:spcPts val="0"/>
              </a:spcAft>
              <a:buSzPts val="1400"/>
              <a:buNone/>
              <a:defRPr sz="2800" b="0" i="0" u="none" strike="noStrike" cap="none">
                <a:solidFill>
                  <a:srgbClr val="FFFFFF"/>
                </a:solidFill>
                <a:latin typeface="Verdana"/>
                <a:ea typeface="Verdana"/>
                <a:cs typeface="Verdana"/>
                <a:sym typeface="Verdana"/>
              </a:defRPr>
            </a:lvl2pPr>
            <a:lvl3pPr marL="1371600" marR="0" lvl="2" indent="-228600" algn="l" rtl="0">
              <a:spcBef>
                <a:spcPts val="600"/>
              </a:spcBef>
              <a:spcAft>
                <a:spcPts val="0"/>
              </a:spcAft>
              <a:buSzPts val="1400"/>
              <a:buNone/>
              <a:defRPr sz="2400" b="0" i="0" u="none" strike="noStrike" cap="none">
                <a:solidFill>
                  <a:srgbClr val="FFFFFF"/>
                </a:solidFill>
                <a:latin typeface="Verdana"/>
                <a:ea typeface="Verdana"/>
                <a:cs typeface="Verdana"/>
                <a:sym typeface="Verdana"/>
              </a:defRPr>
            </a:lvl3pPr>
            <a:lvl4pPr marL="1828800" marR="0" lvl="3" indent="-228600" algn="l" rtl="0">
              <a:spcBef>
                <a:spcPts val="500"/>
              </a:spcBef>
              <a:spcAft>
                <a:spcPts val="0"/>
              </a:spcAft>
              <a:buSzPts val="1400"/>
              <a:buNone/>
              <a:defRPr sz="2000" b="0" i="0" u="none" strike="noStrike" cap="none">
                <a:solidFill>
                  <a:srgbClr val="FFFFFF"/>
                </a:solidFill>
                <a:latin typeface="Verdana"/>
                <a:ea typeface="Verdana"/>
                <a:cs typeface="Verdana"/>
                <a:sym typeface="Verdana"/>
              </a:defRPr>
            </a:lvl4pPr>
            <a:lvl5pPr marL="2286000" marR="0" lvl="4" indent="-228600" algn="l" rtl="0">
              <a:spcBef>
                <a:spcPts val="500"/>
              </a:spcBef>
              <a:spcAft>
                <a:spcPts val="0"/>
              </a:spcAft>
              <a:buSzPts val="1400"/>
              <a:buNone/>
              <a:defRPr sz="2000" b="0" i="0" u="none" strike="noStrike" cap="none">
                <a:solidFill>
                  <a:srgbClr val="FFFFFF"/>
                </a:solidFill>
                <a:latin typeface="Verdana"/>
                <a:ea typeface="Verdana"/>
                <a:cs typeface="Verdana"/>
                <a:sym typeface="Verdana"/>
              </a:defRPr>
            </a:lvl5pPr>
            <a:lvl6pPr marL="2743200" marR="0" lvl="5" indent="-228600" algn="l" rtl="0">
              <a:spcBef>
                <a:spcPts val="500"/>
              </a:spcBef>
              <a:spcAft>
                <a:spcPts val="0"/>
              </a:spcAft>
              <a:buSzPts val="1400"/>
              <a:buNone/>
              <a:defRPr sz="2000" b="0" i="0" u="none" strike="noStrike" cap="none">
                <a:solidFill>
                  <a:srgbClr val="FFFFFF"/>
                </a:solidFill>
                <a:latin typeface="Verdana"/>
                <a:ea typeface="Verdana"/>
                <a:cs typeface="Verdana"/>
                <a:sym typeface="Verdana"/>
              </a:defRPr>
            </a:lvl6pPr>
            <a:lvl7pPr marL="3200400" marR="0" lvl="6" indent="-228600" algn="l" rtl="0">
              <a:spcBef>
                <a:spcPts val="500"/>
              </a:spcBef>
              <a:spcAft>
                <a:spcPts val="0"/>
              </a:spcAft>
              <a:buSzPts val="1400"/>
              <a:buNone/>
              <a:defRPr sz="2000" b="0" i="0" u="none" strike="noStrike" cap="none">
                <a:solidFill>
                  <a:srgbClr val="FFFFFF"/>
                </a:solidFill>
                <a:latin typeface="Verdana"/>
                <a:ea typeface="Verdana"/>
                <a:cs typeface="Verdana"/>
                <a:sym typeface="Verdana"/>
              </a:defRPr>
            </a:lvl7pPr>
            <a:lvl8pPr marL="3657600" marR="0" lvl="7" indent="-228600" algn="l" rtl="0">
              <a:spcBef>
                <a:spcPts val="500"/>
              </a:spcBef>
              <a:spcAft>
                <a:spcPts val="0"/>
              </a:spcAft>
              <a:buSzPts val="1400"/>
              <a:buNone/>
              <a:defRPr sz="2000" b="0" i="0" u="none" strike="noStrike" cap="none">
                <a:solidFill>
                  <a:srgbClr val="FFFFFF"/>
                </a:solidFill>
                <a:latin typeface="Verdana"/>
                <a:ea typeface="Verdana"/>
                <a:cs typeface="Verdana"/>
                <a:sym typeface="Verdana"/>
              </a:defRPr>
            </a:lvl8pPr>
            <a:lvl9pPr marL="4114800" marR="0" lvl="8" indent="-228600" algn="l" rtl="0">
              <a:spcBef>
                <a:spcPts val="500"/>
              </a:spcBef>
              <a:spcAft>
                <a:spcPts val="0"/>
              </a:spcAft>
              <a:buSzPts val="1400"/>
              <a:buNone/>
              <a:defRPr sz="2000" b="0" i="0" u="none" strike="noStrike" cap="none">
                <a:solidFill>
                  <a:srgbClr val="FFFFFF"/>
                </a:solidFill>
                <a:latin typeface="Verdana"/>
                <a:ea typeface="Verdana"/>
                <a:cs typeface="Verdana"/>
                <a:sym typeface="Verdana"/>
              </a:defRPr>
            </a:lvl9pPr>
          </a:lstStyle>
          <a:p>
            <a:endParaRPr/>
          </a:p>
        </p:txBody>
      </p:sp>
    </p:spTree>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F2A"/>
        </a:solidFill>
        <a:effectLst/>
      </p:bgPr>
    </p:bg>
    <p:spTree>
      <p:nvGrpSpPr>
        <p:cNvPr id="1" name="Shape 315"/>
        <p:cNvGrpSpPr/>
        <p:nvPr/>
      </p:nvGrpSpPr>
      <p:grpSpPr>
        <a:xfrm>
          <a:off x="0" y="0"/>
          <a:ext cx="0" cy="0"/>
          <a:chOff x="0" y="0"/>
          <a:chExt cx="0" cy="0"/>
        </a:xfrm>
      </p:grpSpPr>
      <p:sp>
        <p:nvSpPr>
          <p:cNvPr id="316" name="Google Shape;316;p48"/>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marR="0" lvl="0"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1pPr>
            <a:lvl2pPr marR="0" lvl="1"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2pPr>
            <a:lvl3pPr marR="0" lvl="2"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3pPr>
            <a:lvl4pPr marR="0" lvl="3"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4pPr>
            <a:lvl5pPr marR="0" lvl="4"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5pPr>
            <a:lvl6pPr marR="0" lvl="5"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6pPr>
            <a:lvl7pPr marR="0" lvl="6"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7pPr>
            <a:lvl8pPr marR="0" lvl="7"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8pPr>
            <a:lvl9pPr marR="0" lvl="8"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9pPr>
          </a:lstStyle>
          <a:p>
            <a:endParaRPr/>
          </a:p>
        </p:txBody>
      </p:sp>
      <p:sp>
        <p:nvSpPr>
          <p:cNvPr id="317" name="Google Shape;317;p48"/>
          <p:cNvSpPr txBox="1">
            <a:spLocks noGrp="1"/>
          </p:cNvSpPr>
          <p:nvPr>
            <p:ph type="body" idx="1"/>
          </p:nvPr>
        </p:nvSpPr>
        <p:spPr>
          <a:xfrm>
            <a:off x="762000" y="1981200"/>
            <a:ext cx="8743950" cy="4114800"/>
          </a:xfrm>
          <a:prstGeom prst="rect">
            <a:avLst/>
          </a:prstGeom>
          <a:noFill/>
          <a:ln>
            <a:noFill/>
          </a:ln>
        </p:spPr>
        <p:txBody>
          <a:bodyPr spcFirstLastPara="1" wrap="square" lIns="91925" tIns="45950" rIns="91925" bIns="45950" anchor="t" anchorCtr="0">
            <a:noAutofit/>
          </a:bodyPr>
          <a:lstStyle>
            <a:lvl1pPr marL="457200" marR="0" lvl="0" indent="-508000" algn="l" rtl="0">
              <a:spcBef>
                <a:spcPts val="880"/>
              </a:spcBef>
              <a:spcAft>
                <a:spcPts val="0"/>
              </a:spcAft>
              <a:buClr>
                <a:schemeClr val="lt1"/>
              </a:buClr>
              <a:buSzPts val="4400"/>
              <a:buFont typeface="Times New Roman"/>
              <a:buChar char="•"/>
              <a:defRPr sz="4400" b="0" i="0" u="none" strike="noStrike" cap="none">
                <a:solidFill>
                  <a:schemeClr val="lt1"/>
                </a:solidFill>
                <a:latin typeface="Times New Roman"/>
                <a:ea typeface="Times New Roman"/>
                <a:cs typeface="Times New Roman"/>
                <a:sym typeface="Times New Roman"/>
              </a:defRPr>
            </a:lvl1pPr>
            <a:lvl2pPr marL="914400" marR="0" lvl="1" indent="-457200" algn="l" rtl="0">
              <a:spcBef>
                <a:spcPts val="720"/>
              </a:spcBef>
              <a:spcAft>
                <a:spcPts val="0"/>
              </a:spcAft>
              <a:buClr>
                <a:schemeClr val="lt1"/>
              </a:buClr>
              <a:buSzPts val="3600"/>
              <a:buFont typeface="Times New Roman"/>
              <a:buChar char="–"/>
              <a:defRPr sz="3600" b="0" i="0" u="none" strike="noStrike" cap="none">
                <a:solidFill>
                  <a:schemeClr val="lt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lt1"/>
              </a:buClr>
              <a:buSzPts val="2400"/>
              <a:buFont typeface="Times New Roman"/>
              <a:buChar char="•"/>
              <a:defRPr sz="2400" b="0" i="0" u="none" strike="noStrike" cap="none">
                <a:solidFill>
                  <a:schemeClr val="lt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9pPr>
          </a:lstStyle>
          <a:p>
            <a:endParaRPr/>
          </a:p>
        </p:txBody>
      </p:sp>
      <p:sp>
        <p:nvSpPr>
          <p:cNvPr id="318" name="Google Shape;318;p48"/>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marR="0" lvl="0" algn="l" rtl="0">
              <a:spcBef>
                <a:spcPts val="0"/>
              </a:spcBef>
              <a:spcAft>
                <a:spcPts val="0"/>
              </a:spcAft>
              <a:buSzPts val="1400"/>
              <a:buNone/>
              <a:defRPr sz="1400">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2pPr>
            <a:lvl3pPr marR="0" lvl="2"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3pPr>
            <a:lvl4pPr marR="0" lvl="3"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4pPr>
            <a:lvl5pPr marR="0" lvl="4"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5pPr>
            <a:lvl6pPr marR="0" lvl="5"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6pPr>
            <a:lvl7pPr marR="0" lvl="6"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7pPr>
            <a:lvl8pPr marR="0" lvl="7"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8pPr>
            <a:lvl9pPr marR="0" lvl="8"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9pPr>
          </a:lstStyle>
          <a:p>
            <a:endParaRPr/>
          </a:p>
        </p:txBody>
      </p:sp>
      <p:sp>
        <p:nvSpPr>
          <p:cNvPr id="319" name="Google Shape;319;p48"/>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marR="0" lvl="0" algn="ctr" rtl="0">
              <a:spcBef>
                <a:spcPts val="0"/>
              </a:spcBef>
              <a:spcAft>
                <a:spcPts val="0"/>
              </a:spcAft>
              <a:buSzPts val="1400"/>
              <a:buNone/>
              <a:defRPr sz="1400">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2pPr>
            <a:lvl3pPr marR="0" lvl="2"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3pPr>
            <a:lvl4pPr marR="0" lvl="3"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4pPr>
            <a:lvl5pPr marR="0" lvl="4"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5pPr>
            <a:lvl6pPr marR="0" lvl="5"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6pPr>
            <a:lvl7pPr marR="0" lvl="6"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7pPr>
            <a:lvl8pPr marR="0" lvl="7"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8pPr>
            <a:lvl9pPr marR="0" lvl="8"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9pPr>
          </a:lstStyle>
          <a:p>
            <a:endParaRPr/>
          </a:p>
        </p:txBody>
      </p:sp>
      <p:sp>
        <p:nvSpPr>
          <p:cNvPr id="320" name="Google Shape;320;p48"/>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rtl="0">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F2A"/>
        </a:solidFill>
        <a:effectLst/>
      </p:bgPr>
    </p:bg>
    <p:spTree>
      <p:nvGrpSpPr>
        <p:cNvPr id="1" name="Shape 422"/>
        <p:cNvGrpSpPr/>
        <p:nvPr/>
      </p:nvGrpSpPr>
      <p:grpSpPr>
        <a:xfrm>
          <a:off x="0" y="0"/>
          <a:ext cx="0" cy="0"/>
          <a:chOff x="0" y="0"/>
          <a:chExt cx="0" cy="0"/>
        </a:xfrm>
      </p:grpSpPr>
      <p:sp>
        <p:nvSpPr>
          <p:cNvPr id="423" name="Google Shape;423;p65"/>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marR="0" lvl="0"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1pPr>
            <a:lvl2pPr marR="0" lvl="1"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2pPr>
            <a:lvl3pPr marR="0" lvl="2"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3pPr>
            <a:lvl4pPr marR="0" lvl="3"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4pPr>
            <a:lvl5pPr marR="0" lvl="4"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5pPr>
            <a:lvl6pPr marR="0" lvl="5"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6pPr>
            <a:lvl7pPr marR="0" lvl="6"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7pPr>
            <a:lvl8pPr marR="0" lvl="7"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8pPr>
            <a:lvl9pPr marR="0" lvl="8"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9pPr>
          </a:lstStyle>
          <a:p>
            <a:endParaRPr/>
          </a:p>
        </p:txBody>
      </p:sp>
      <p:sp>
        <p:nvSpPr>
          <p:cNvPr id="424" name="Google Shape;424;p65"/>
          <p:cNvSpPr txBox="1">
            <a:spLocks noGrp="1"/>
          </p:cNvSpPr>
          <p:nvPr>
            <p:ph type="body" idx="1"/>
          </p:nvPr>
        </p:nvSpPr>
        <p:spPr>
          <a:xfrm>
            <a:off x="762000" y="1981200"/>
            <a:ext cx="8743950" cy="4114800"/>
          </a:xfrm>
          <a:prstGeom prst="rect">
            <a:avLst/>
          </a:prstGeom>
          <a:noFill/>
          <a:ln>
            <a:noFill/>
          </a:ln>
        </p:spPr>
        <p:txBody>
          <a:bodyPr spcFirstLastPara="1" wrap="square" lIns="91925" tIns="45950" rIns="91925" bIns="45950" anchor="t" anchorCtr="0">
            <a:noAutofit/>
          </a:bodyPr>
          <a:lstStyle>
            <a:lvl1pPr marL="457200" marR="0" lvl="0" indent="-508000" algn="l" rtl="0">
              <a:spcBef>
                <a:spcPts val="880"/>
              </a:spcBef>
              <a:spcAft>
                <a:spcPts val="0"/>
              </a:spcAft>
              <a:buClr>
                <a:schemeClr val="lt1"/>
              </a:buClr>
              <a:buSzPts val="4400"/>
              <a:buFont typeface="Times New Roman"/>
              <a:buChar char="•"/>
              <a:defRPr sz="4400" b="0" i="0" u="none" strike="noStrike" cap="none">
                <a:solidFill>
                  <a:schemeClr val="lt1"/>
                </a:solidFill>
                <a:latin typeface="Times New Roman"/>
                <a:ea typeface="Times New Roman"/>
                <a:cs typeface="Times New Roman"/>
                <a:sym typeface="Times New Roman"/>
              </a:defRPr>
            </a:lvl1pPr>
            <a:lvl2pPr marL="914400" marR="0" lvl="1" indent="-457200" algn="l" rtl="0">
              <a:spcBef>
                <a:spcPts val="720"/>
              </a:spcBef>
              <a:spcAft>
                <a:spcPts val="0"/>
              </a:spcAft>
              <a:buClr>
                <a:schemeClr val="lt1"/>
              </a:buClr>
              <a:buSzPts val="3600"/>
              <a:buFont typeface="Times New Roman"/>
              <a:buChar char="–"/>
              <a:defRPr sz="3600" b="0" i="0" u="none" strike="noStrike" cap="none">
                <a:solidFill>
                  <a:schemeClr val="lt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lt1"/>
              </a:buClr>
              <a:buSzPts val="2400"/>
              <a:buFont typeface="Times New Roman"/>
              <a:buChar char="•"/>
              <a:defRPr sz="2400" b="0" i="0" u="none" strike="noStrike" cap="none">
                <a:solidFill>
                  <a:schemeClr val="lt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9pPr>
          </a:lstStyle>
          <a:p>
            <a:endParaRPr/>
          </a:p>
        </p:txBody>
      </p:sp>
      <p:sp>
        <p:nvSpPr>
          <p:cNvPr id="425" name="Google Shape;425;p65"/>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marR="0" lvl="0" algn="l" rtl="0">
              <a:spcBef>
                <a:spcPts val="0"/>
              </a:spcBef>
              <a:spcAft>
                <a:spcPts val="0"/>
              </a:spcAft>
              <a:buSzPts val="1400"/>
              <a:buNone/>
              <a:defRPr sz="1400">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2pPr>
            <a:lvl3pPr marR="0" lvl="2"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3pPr>
            <a:lvl4pPr marR="0" lvl="3"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4pPr>
            <a:lvl5pPr marR="0" lvl="4"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5pPr>
            <a:lvl6pPr marR="0" lvl="5"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6pPr>
            <a:lvl7pPr marR="0" lvl="6"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7pPr>
            <a:lvl8pPr marR="0" lvl="7"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8pPr>
            <a:lvl9pPr marR="0" lvl="8"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9pPr>
          </a:lstStyle>
          <a:p>
            <a:endParaRPr/>
          </a:p>
        </p:txBody>
      </p:sp>
      <p:sp>
        <p:nvSpPr>
          <p:cNvPr id="426" name="Google Shape;426;p65"/>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marR="0" lvl="0" algn="ctr" rtl="0">
              <a:spcBef>
                <a:spcPts val="0"/>
              </a:spcBef>
              <a:spcAft>
                <a:spcPts val="0"/>
              </a:spcAft>
              <a:buSzPts val="1400"/>
              <a:buNone/>
              <a:defRPr sz="1400">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2pPr>
            <a:lvl3pPr marR="0" lvl="2"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3pPr>
            <a:lvl4pPr marR="0" lvl="3"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4pPr>
            <a:lvl5pPr marR="0" lvl="4"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5pPr>
            <a:lvl6pPr marR="0" lvl="5"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6pPr>
            <a:lvl7pPr marR="0" lvl="6"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7pPr>
            <a:lvl8pPr marR="0" lvl="7"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8pPr>
            <a:lvl9pPr marR="0" lvl="8"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9pPr>
          </a:lstStyle>
          <a:p>
            <a:endParaRPr/>
          </a:p>
        </p:txBody>
      </p:sp>
      <p:sp>
        <p:nvSpPr>
          <p:cNvPr id="427" name="Google Shape;427;p65"/>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rtl="0">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0F2A"/>
        </a:solidFill>
        <a:effectLst/>
      </p:bgPr>
    </p:bg>
    <p:spTree>
      <p:nvGrpSpPr>
        <p:cNvPr id="1" name="Shape 529"/>
        <p:cNvGrpSpPr/>
        <p:nvPr/>
      </p:nvGrpSpPr>
      <p:grpSpPr>
        <a:xfrm>
          <a:off x="0" y="0"/>
          <a:ext cx="0" cy="0"/>
          <a:chOff x="0" y="0"/>
          <a:chExt cx="0" cy="0"/>
        </a:xfrm>
      </p:grpSpPr>
      <p:sp>
        <p:nvSpPr>
          <p:cNvPr id="530" name="Google Shape;530;p82"/>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marR="0" lvl="0"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1pPr>
            <a:lvl2pPr marR="0" lvl="1"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2pPr>
            <a:lvl3pPr marR="0" lvl="2"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3pPr>
            <a:lvl4pPr marR="0" lvl="3"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4pPr>
            <a:lvl5pPr marR="0" lvl="4"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5pPr>
            <a:lvl6pPr marR="0" lvl="5"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6pPr>
            <a:lvl7pPr marR="0" lvl="6"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7pPr>
            <a:lvl8pPr marR="0" lvl="7"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8pPr>
            <a:lvl9pPr marR="0" lvl="8"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9pPr>
          </a:lstStyle>
          <a:p>
            <a:endParaRPr/>
          </a:p>
        </p:txBody>
      </p:sp>
      <p:sp>
        <p:nvSpPr>
          <p:cNvPr id="531" name="Google Shape;531;p82"/>
          <p:cNvSpPr txBox="1">
            <a:spLocks noGrp="1"/>
          </p:cNvSpPr>
          <p:nvPr>
            <p:ph type="body" idx="1"/>
          </p:nvPr>
        </p:nvSpPr>
        <p:spPr>
          <a:xfrm>
            <a:off x="762000" y="1981200"/>
            <a:ext cx="8743950" cy="4114800"/>
          </a:xfrm>
          <a:prstGeom prst="rect">
            <a:avLst/>
          </a:prstGeom>
          <a:noFill/>
          <a:ln>
            <a:noFill/>
          </a:ln>
        </p:spPr>
        <p:txBody>
          <a:bodyPr spcFirstLastPara="1" wrap="square" lIns="91925" tIns="45950" rIns="91925" bIns="45950" anchor="t" anchorCtr="0">
            <a:noAutofit/>
          </a:bodyPr>
          <a:lstStyle>
            <a:lvl1pPr marL="457200" marR="0" lvl="0" indent="-508000" algn="l" rtl="0">
              <a:spcBef>
                <a:spcPts val="880"/>
              </a:spcBef>
              <a:spcAft>
                <a:spcPts val="0"/>
              </a:spcAft>
              <a:buClr>
                <a:schemeClr val="lt1"/>
              </a:buClr>
              <a:buSzPts val="4400"/>
              <a:buFont typeface="Times New Roman"/>
              <a:buChar char="•"/>
              <a:defRPr sz="4400" b="0" i="0" u="none" strike="noStrike" cap="none">
                <a:solidFill>
                  <a:schemeClr val="lt1"/>
                </a:solidFill>
                <a:latin typeface="Times New Roman"/>
                <a:ea typeface="Times New Roman"/>
                <a:cs typeface="Times New Roman"/>
                <a:sym typeface="Times New Roman"/>
              </a:defRPr>
            </a:lvl1pPr>
            <a:lvl2pPr marL="914400" marR="0" lvl="1" indent="-457200" algn="l" rtl="0">
              <a:spcBef>
                <a:spcPts val="720"/>
              </a:spcBef>
              <a:spcAft>
                <a:spcPts val="0"/>
              </a:spcAft>
              <a:buClr>
                <a:schemeClr val="lt1"/>
              </a:buClr>
              <a:buSzPts val="3600"/>
              <a:buFont typeface="Times New Roman"/>
              <a:buChar char="–"/>
              <a:defRPr sz="3600" b="0" i="0" u="none" strike="noStrike" cap="none">
                <a:solidFill>
                  <a:schemeClr val="lt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lt1"/>
              </a:buClr>
              <a:buSzPts val="2400"/>
              <a:buFont typeface="Times New Roman"/>
              <a:buChar char="•"/>
              <a:defRPr sz="2400" b="0" i="0" u="none" strike="noStrike" cap="none">
                <a:solidFill>
                  <a:schemeClr val="lt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9pPr>
          </a:lstStyle>
          <a:p>
            <a:endParaRPr/>
          </a:p>
        </p:txBody>
      </p:sp>
      <p:sp>
        <p:nvSpPr>
          <p:cNvPr id="532" name="Google Shape;532;p82"/>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marR="0" lvl="0" algn="l" rtl="0">
              <a:spcBef>
                <a:spcPts val="0"/>
              </a:spcBef>
              <a:spcAft>
                <a:spcPts val="0"/>
              </a:spcAft>
              <a:buSzPts val="1400"/>
              <a:buNone/>
              <a:defRPr sz="1400">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2pPr>
            <a:lvl3pPr marR="0" lvl="2"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3pPr>
            <a:lvl4pPr marR="0" lvl="3"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4pPr>
            <a:lvl5pPr marR="0" lvl="4"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5pPr>
            <a:lvl6pPr marR="0" lvl="5"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6pPr>
            <a:lvl7pPr marR="0" lvl="6"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7pPr>
            <a:lvl8pPr marR="0" lvl="7"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8pPr>
            <a:lvl9pPr marR="0" lvl="8"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9pPr>
          </a:lstStyle>
          <a:p>
            <a:endParaRPr/>
          </a:p>
        </p:txBody>
      </p:sp>
      <p:sp>
        <p:nvSpPr>
          <p:cNvPr id="533" name="Google Shape;533;p82"/>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marR="0" lvl="0" algn="ctr" rtl="0">
              <a:spcBef>
                <a:spcPts val="0"/>
              </a:spcBef>
              <a:spcAft>
                <a:spcPts val="0"/>
              </a:spcAft>
              <a:buSzPts val="1400"/>
              <a:buNone/>
              <a:defRPr sz="1400">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2pPr>
            <a:lvl3pPr marR="0" lvl="2"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3pPr>
            <a:lvl4pPr marR="0" lvl="3"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4pPr>
            <a:lvl5pPr marR="0" lvl="4"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5pPr>
            <a:lvl6pPr marR="0" lvl="5"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6pPr>
            <a:lvl7pPr marR="0" lvl="6"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7pPr>
            <a:lvl8pPr marR="0" lvl="7"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8pPr>
            <a:lvl9pPr marR="0" lvl="8"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9pPr>
          </a:lstStyle>
          <a:p>
            <a:endParaRPr/>
          </a:p>
        </p:txBody>
      </p:sp>
      <p:sp>
        <p:nvSpPr>
          <p:cNvPr id="534" name="Google Shape;534;p82"/>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rtl="0">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89"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0F2A"/>
        </a:solidFill>
        <a:effectLst/>
      </p:bgPr>
    </p:bg>
    <p:spTree>
      <p:nvGrpSpPr>
        <p:cNvPr id="1" name="Shape 636"/>
        <p:cNvGrpSpPr/>
        <p:nvPr/>
      </p:nvGrpSpPr>
      <p:grpSpPr>
        <a:xfrm>
          <a:off x="0" y="0"/>
          <a:ext cx="0" cy="0"/>
          <a:chOff x="0" y="0"/>
          <a:chExt cx="0" cy="0"/>
        </a:xfrm>
      </p:grpSpPr>
      <p:sp>
        <p:nvSpPr>
          <p:cNvPr id="637" name="Google Shape;637;p99"/>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marR="0" lvl="0"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1pPr>
            <a:lvl2pPr marR="0" lvl="1"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2pPr>
            <a:lvl3pPr marR="0" lvl="2"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3pPr>
            <a:lvl4pPr marR="0" lvl="3"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4pPr>
            <a:lvl5pPr marR="0" lvl="4"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5pPr>
            <a:lvl6pPr marR="0" lvl="5"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6pPr>
            <a:lvl7pPr marR="0" lvl="6"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7pPr>
            <a:lvl8pPr marR="0" lvl="7"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8pPr>
            <a:lvl9pPr marR="0" lvl="8"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9pPr>
          </a:lstStyle>
          <a:p>
            <a:endParaRPr/>
          </a:p>
        </p:txBody>
      </p:sp>
      <p:sp>
        <p:nvSpPr>
          <p:cNvPr id="638" name="Google Shape;638;p99"/>
          <p:cNvSpPr txBox="1">
            <a:spLocks noGrp="1"/>
          </p:cNvSpPr>
          <p:nvPr>
            <p:ph type="body" idx="1"/>
          </p:nvPr>
        </p:nvSpPr>
        <p:spPr>
          <a:xfrm>
            <a:off x="762000" y="1981200"/>
            <a:ext cx="8743950" cy="4114800"/>
          </a:xfrm>
          <a:prstGeom prst="rect">
            <a:avLst/>
          </a:prstGeom>
          <a:noFill/>
          <a:ln>
            <a:noFill/>
          </a:ln>
        </p:spPr>
        <p:txBody>
          <a:bodyPr spcFirstLastPara="1" wrap="square" lIns="91925" tIns="45950" rIns="91925" bIns="45950" anchor="t" anchorCtr="0">
            <a:noAutofit/>
          </a:bodyPr>
          <a:lstStyle>
            <a:lvl1pPr marL="457200" marR="0" lvl="0" indent="-508000" algn="l" rtl="0">
              <a:spcBef>
                <a:spcPts val="880"/>
              </a:spcBef>
              <a:spcAft>
                <a:spcPts val="0"/>
              </a:spcAft>
              <a:buClr>
                <a:schemeClr val="lt1"/>
              </a:buClr>
              <a:buSzPts val="4400"/>
              <a:buFont typeface="Times New Roman"/>
              <a:buChar char="•"/>
              <a:defRPr sz="4400" b="0" i="0" u="none" strike="noStrike" cap="none">
                <a:solidFill>
                  <a:schemeClr val="lt1"/>
                </a:solidFill>
                <a:latin typeface="Times New Roman"/>
                <a:ea typeface="Times New Roman"/>
                <a:cs typeface="Times New Roman"/>
                <a:sym typeface="Times New Roman"/>
              </a:defRPr>
            </a:lvl1pPr>
            <a:lvl2pPr marL="914400" marR="0" lvl="1" indent="-457200" algn="l" rtl="0">
              <a:spcBef>
                <a:spcPts val="720"/>
              </a:spcBef>
              <a:spcAft>
                <a:spcPts val="0"/>
              </a:spcAft>
              <a:buClr>
                <a:schemeClr val="lt1"/>
              </a:buClr>
              <a:buSzPts val="3600"/>
              <a:buFont typeface="Times New Roman"/>
              <a:buChar char="–"/>
              <a:defRPr sz="3600" b="0" i="0" u="none" strike="noStrike" cap="none">
                <a:solidFill>
                  <a:schemeClr val="lt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lt1"/>
              </a:buClr>
              <a:buSzPts val="2400"/>
              <a:buFont typeface="Times New Roman"/>
              <a:buChar char="•"/>
              <a:defRPr sz="2400" b="0" i="0" u="none" strike="noStrike" cap="none">
                <a:solidFill>
                  <a:schemeClr val="lt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9pPr>
          </a:lstStyle>
          <a:p>
            <a:endParaRPr/>
          </a:p>
        </p:txBody>
      </p:sp>
      <p:sp>
        <p:nvSpPr>
          <p:cNvPr id="639" name="Google Shape;639;p99"/>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marR="0" lvl="0" algn="l" rtl="0">
              <a:spcBef>
                <a:spcPts val="0"/>
              </a:spcBef>
              <a:spcAft>
                <a:spcPts val="0"/>
              </a:spcAft>
              <a:buSzPts val="1400"/>
              <a:buNone/>
              <a:defRPr sz="1400">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2pPr>
            <a:lvl3pPr marR="0" lvl="2"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3pPr>
            <a:lvl4pPr marR="0" lvl="3"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4pPr>
            <a:lvl5pPr marR="0" lvl="4"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5pPr>
            <a:lvl6pPr marR="0" lvl="5"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6pPr>
            <a:lvl7pPr marR="0" lvl="6"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7pPr>
            <a:lvl8pPr marR="0" lvl="7"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8pPr>
            <a:lvl9pPr marR="0" lvl="8"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9pPr>
          </a:lstStyle>
          <a:p>
            <a:endParaRPr/>
          </a:p>
        </p:txBody>
      </p:sp>
      <p:sp>
        <p:nvSpPr>
          <p:cNvPr id="640" name="Google Shape;640;p99"/>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marR="0" lvl="0" algn="ctr" rtl="0">
              <a:spcBef>
                <a:spcPts val="0"/>
              </a:spcBef>
              <a:spcAft>
                <a:spcPts val="0"/>
              </a:spcAft>
              <a:buSzPts val="1400"/>
              <a:buNone/>
              <a:defRPr sz="1400">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2pPr>
            <a:lvl3pPr marR="0" lvl="2"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3pPr>
            <a:lvl4pPr marR="0" lvl="3"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4pPr>
            <a:lvl5pPr marR="0" lvl="4"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5pPr>
            <a:lvl6pPr marR="0" lvl="5"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6pPr>
            <a:lvl7pPr marR="0" lvl="6"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7pPr>
            <a:lvl8pPr marR="0" lvl="7"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8pPr>
            <a:lvl9pPr marR="0" lvl="8"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9pPr>
          </a:lstStyle>
          <a:p>
            <a:endParaRPr/>
          </a:p>
        </p:txBody>
      </p:sp>
      <p:sp>
        <p:nvSpPr>
          <p:cNvPr id="641" name="Google Shape;641;p99"/>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rtl="0">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43"/>
        <p:cNvGrpSpPr/>
        <p:nvPr/>
      </p:nvGrpSpPr>
      <p:grpSpPr>
        <a:xfrm>
          <a:off x="0" y="0"/>
          <a:ext cx="0" cy="0"/>
          <a:chOff x="0" y="0"/>
          <a:chExt cx="0" cy="0"/>
        </a:xfrm>
      </p:grpSpPr>
      <p:sp>
        <p:nvSpPr>
          <p:cNvPr id="744" name="Google Shape;744;p116"/>
          <p:cNvSpPr txBox="1">
            <a:spLocks noGrp="1"/>
          </p:cNvSpPr>
          <p:nvPr>
            <p:ph type="title"/>
          </p:nvPr>
        </p:nvSpPr>
        <p:spPr>
          <a:xfrm>
            <a:off x="519077" y="462636"/>
            <a:ext cx="8893558" cy="686013"/>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rgbClr val="595959"/>
              </a:buClr>
              <a:buSzPts val="3000"/>
              <a:buFont typeface="Arial"/>
              <a:buNone/>
              <a:defRPr sz="3000" b="1" i="0" u="none" strike="noStrike" cap="none">
                <a:solidFill>
                  <a:srgbClr val="595959"/>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45" name="Google Shape;745;p116"/>
          <p:cNvSpPr txBox="1">
            <a:spLocks noGrp="1"/>
          </p:cNvSpPr>
          <p:nvPr>
            <p:ph type="body" idx="1"/>
          </p:nvPr>
        </p:nvSpPr>
        <p:spPr>
          <a:xfrm>
            <a:off x="519077" y="1298448"/>
            <a:ext cx="8893558" cy="4370704"/>
          </a:xfrm>
          <a:prstGeom prst="rect">
            <a:avLst/>
          </a:prstGeom>
          <a:noFill/>
          <a:ln>
            <a:noFill/>
          </a:ln>
        </p:spPr>
        <p:txBody>
          <a:bodyPr spcFirstLastPara="1" wrap="square" lIns="91425" tIns="45700" rIns="91425" bIns="45700" anchor="t" anchorCtr="0">
            <a:normAutofit/>
          </a:bodyPr>
          <a:lstStyle>
            <a:lvl1pPr marL="457200" marR="0" lvl="0" indent="-381000" algn="l" rtl="0">
              <a:spcBef>
                <a:spcPts val="48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Noto Sans Symbols"/>
              <a:buChar char="▪"/>
              <a:defRPr sz="20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Noto Sans Symbols"/>
              <a:buChar char="▪"/>
              <a:defRPr sz="20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Noto Sans Symbols"/>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Noto Sans Symbols"/>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46" name="Google Shape;746;p116"/>
          <p:cNvSpPr txBox="1">
            <a:spLocks noGrp="1"/>
          </p:cNvSpPr>
          <p:nvPr>
            <p:ph type="dt" idx="10"/>
          </p:nvPr>
        </p:nvSpPr>
        <p:spPr>
          <a:xfrm>
            <a:off x="519076" y="6535805"/>
            <a:ext cx="2400300" cy="271279"/>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a:solidFill>
                  <a:srgbClr val="888888"/>
                </a:solidFill>
                <a:latin typeface="Arial"/>
                <a:ea typeface="Arial"/>
                <a:cs typeface="Arial"/>
                <a:sym typeface="Arial"/>
              </a:defRPr>
            </a:lvl1pPr>
            <a:lvl2pPr marR="0" lvl="1"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2pPr>
            <a:lvl3pPr marR="0" lvl="2"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3pPr>
            <a:lvl4pPr marR="0" lvl="3"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4pPr>
            <a:lvl5pPr marR="0" lvl="4"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5pPr>
            <a:lvl6pPr marR="0" lvl="5"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6pPr>
            <a:lvl7pPr marR="0" lvl="6"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7pPr>
            <a:lvl8pPr marR="0" lvl="7"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8pPr>
            <a:lvl9pPr marR="0" lvl="8"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9pPr>
          </a:lstStyle>
          <a:p>
            <a:endParaRPr/>
          </a:p>
        </p:txBody>
      </p:sp>
      <p:sp>
        <p:nvSpPr>
          <p:cNvPr id="747" name="Google Shape;747;p116"/>
          <p:cNvSpPr/>
          <p:nvPr/>
        </p:nvSpPr>
        <p:spPr>
          <a:xfrm>
            <a:off x="635630" y="1"/>
            <a:ext cx="154305" cy="456605"/>
          </a:xfrm>
          <a:prstGeom prst="rect">
            <a:avLst/>
          </a:prstGeom>
          <a:solidFill>
            <a:srgbClr val="00632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rgbClr val="FFFFFF"/>
              </a:solidFill>
              <a:latin typeface="Times New Roman"/>
              <a:ea typeface="Times New Roman"/>
              <a:cs typeface="Times New Roman"/>
              <a:sym typeface="Times New Roman"/>
            </a:endParaRPr>
          </a:p>
        </p:txBody>
      </p:sp>
      <p:pic>
        <p:nvPicPr>
          <p:cNvPr id="748" name="Google Shape;748;p116"/>
          <p:cNvPicPr preferRelativeResize="0"/>
          <p:nvPr/>
        </p:nvPicPr>
        <p:blipFill rotWithShape="1">
          <a:blip r:embed="rId10">
            <a:alphaModFix/>
          </a:blip>
          <a:srcRect/>
          <a:stretch/>
        </p:blipFill>
        <p:spPr>
          <a:xfrm>
            <a:off x="8293844" y="6506649"/>
            <a:ext cx="1752638" cy="18311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000F2A"/>
        </a:solidFill>
        <a:effectLst/>
      </p:bgPr>
    </p:bg>
    <p:spTree>
      <p:nvGrpSpPr>
        <p:cNvPr id="1" name="Shape 781"/>
        <p:cNvGrpSpPr/>
        <p:nvPr/>
      </p:nvGrpSpPr>
      <p:grpSpPr>
        <a:xfrm>
          <a:off x="0" y="0"/>
          <a:ext cx="0" cy="0"/>
          <a:chOff x="0" y="0"/>
          <a:chExt cx="0" cy="0"/>
        </a:xfrm>
      </p:grpSpPr>
      <p:sp>
        <p:nvSpPr>
          <p:cNvPr id="782" name="Google Shape;782;p125"/>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lvl1pPr marR="0" lvl="0"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1pPr>
            <a:lvl2pPr marR="0" lvl="1"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2pPr>
            <a:lvl3pPr marR="0" lvl="2"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3pPr>
            <a:lvl4pPr marR="0" lvl="3"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4pPr>
            <a:lvl5pPr marR="0" lvl="4"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5pPr>
            <a:lvl6pPr marR="0" lvl="5"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6pPr>
            <a:lvl7pPr marR="0" lvl="6"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7pPr>
            <a:lvl8pPr marR="0" lvl="7"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8pPr>
            <a:lvl9pPr marR="0" lvl="8" algn="ctr" rtl="0">
              <a:spcBef>
                <a:spcPts val="0"/>
              </a:spcBef>
              <a:spcAft>
                <a:spcPts val="0"/>
              </a:spcAft>
              <a:buSzPts val="1400"/>
              <a:buNone/>
              <a:defRPr sz="5400" b="0" i="0" u="none" strike="noStrike" cap="none">
                <a:solidFill>
                  <a:srgbClr val="FFFF00"/>
                </a:solidFill>
                <a:latin typeface="Times New Roman"/>
                <a:ea typeface="Times New Roman"/>
                <a:cs typeface="Times New Roman"/>
                <a:sym typeface="Times New Roman"/>
              </a:defRPr>
            </a:lvl9pPr>
          </a:lstStyle>
          <a:p>
            <a:endParaRPr/>
          </a:p>
        </p:txBody>
      </p:sp>
      <p:sp>
        <p:nvSpPr>
          <p:cNvPr id="783" name="Google Shape;783;p125"/>
          <p:cNvSpPr txBox="1">
            <a:spLocks noGrp="1"/>
          </p:cNvSpPr>
          <p:nvPr>
            <p:ph type="body" idx="1"/>
          </p:nvPr>
        </p:nvSpPr>
        <p:spPr>
          <a:xfrm>
            <a:off x="762000" y="1981200"/>
            <a:ext cx="8743950" cy="4114800"/>
          </a:xfrm>
          <a:prstGeom prst="rect">
            <a:avLst/>
          </a:prstGeom>
          <a:noFill/>
          <a:ln>
            <a:noFill/>
          </a:ln>
        </p:spPr>
        <p:txBody>
          <a:bodyPr spcFirstLastPara="1" wrap="square" lIns="91925" tIns="45950" rIns="91925" bIns="45950" anchor="t" anchorCtr="0">
            <a:noAutofit/>
          </a:bodyPr>
          <a:lstStyle>
            <a:lvl1pPr marL="457200" marR="0" lvl="0" indent="-508000" algn="l" rtl="0">
              <a:spcBef>
                <a:spcPts val="880"/>
              </a:spcBef>
              <a:spcAft>
                <a:spcPts val="0"/>
              </a:spcAft>
              <a:buClr>
                <a:schemeClr val="lt1"/>
              </a:buClr>
              <a:buSzPts val="4400"/>
              <a:buFont typeface="Times New Roman"/>
              <a:buChar char="•"/>
              <a:defRPr sz="4400" b="0" i="0" u="none" strike="noStrike" cap="none">
                <a:solidFill>
                  <a:schemeClr val="lt1"/>
                </a:solidFill>
                <a:latin typeface="Times New Roman"/>
                <a:ea typeface="Times New Roman"/>
                <a:cs typeface="Times New Roman"/>
                <a:sym typeface="Times New Roman"/>
              </a:defRPr>
            </a:lvl1pPr>
            <a:lvl2pPr marL="914400" marR="0" lvl="1" indent="-457200" algn="l" rtl="0">
              <a:spcBef>
                <a:spcPts val="720"/>
              </a:spcBef>
              <a:spcAft>
                <a:spcPts val="0"/>
              </a:spcAft>
              <a:buClr>
                <a:schemeClr val="lt1"/>
              </a:buClr>
              <a:buSzPts val="3600"/>
              <a:buFont typeface="Times New Roman"/>
              <a:buChar char="–"/>
              <a:defRPr sz="3600" b="0" i="0" u="none" strike="noStrike" cap="none">
                <a:solidFill>
                  <a:schemeClr val="lt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lt1"/>
              </a:buClr>
              <a:buSzPts val="2400"/>
              <a:buFont typeface="Times New Roman"/>
              <a:buChar char="•"/>
              <a:defRPr sz="2400" b="0" i="0" u="none" strike="noStrike" cap="none">
                <a:solidFill>
                  <a:schemeClr val="lt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9pPr>
          </a:lstStyle>
          <a:p>
            <a:endParaRPr/>
          </a:p>
        </p:txBody>
      </p:sp>
      <p:sp>
        <p:nvSpPr>
          <p:cNvPr id="784" name="Google Shape;784;p125"/>
          <p:cNvSpPr txBox="1">
            <a:spLocks noGrp="1"/>
          </p:cNvSpPr>
          <p:nvPr>
            <p:ph type="dt" idx="10"/>
          </p:nvPr>
        </p:nvSpPr>
        <p:spPr>
          <a:xfrm>
            <a:off x="771525" y="6248400"/>
            <a:ext cx="2143125" cy="457200"/>
          </a:xfrm>
          <a:prstGeom prst="rect">
            <a:avLst/>
          </a:prstGeom>
          <a:noFill/>
          <a:ln>
            <a:noFill/>
          </a:ln>
        </p:spPr>
        <p:txBody>
          <a:bodyPr spcFirstLastPara="1" wrap="square" lIns="91925" tIns="45950" rIns="91925" bIns="45950" anchor="ctr" anchorCtr="0">
            <a:noAutofit/>
          </a:bodyPr>
          <a:lstStyle>
            <a:lvl1pPr marR="0" lvl="0" algn="l" rtl="0">
              <a:spcBef>
                <a:spcPts val="0"/>
              </a:spcBef>
              <a:spcAft>
                <a:spcPts val="0"/>
              </a:spcAft>
              <a:buSzPts val="1400"/>
              <a:buNone/>
              <a:defRPr sz="1400">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2pPr>
            <a:lvl3pPr marR="0" lvl="2"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3pPr>
            <a:lvl4pPr marR="0" lvl="3"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4pPr>
            <a:lvl5pPr marR="0" lvl="4"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5pPr>
            <a:lvl6pPr marR="0" lvl="5"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6pPr>
            <a:lvl7pPr marR="0" lvl="6"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7pPr>
            <a:lvl8pPr marR="0" lvl="7"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8pPr>
            <a:lvl9pPr marR="0" lvl="8"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9pPr>
          </a:lstStyle>
          <a:p>
            <a:endParaRPr/>
          </a:p>
        </p:txBody>
      </p:sp>
      <p:sp>
        <p:nvSpPr>
          <p:cNvPr id="785" name="Google Shape;785;p125"/>
          <p:cNvSpPr txBox="1">
            <a:spLocks noGrp="1"/>
          </p:cNvSpPr>
          <p:nvPr>
            <p:ph type="ftr" idx="11"/>
          </p:nvPr>
        </p:nvSpPr>
        <p:spPr>
          <a:xfrm>
            <a:off x="3514725" y="6248400"/>
            <a:ext cx="3257550" cy="457200"/>
          </a:xfrm>
          <a:prstGeom prst="rect">
            <a:avLst/>
          </a:prstGeom>
          <a:noFill/>
          <a:ln>
            <a:noFill/>
          </a:ln>
        </p:spPr>
        <p:txBody>
          <a:bodyPr spcFirstLastPara="1" wrap="square" lIns="91925" tIns="45950" rIns="91925" bIns="45950" anchor="ctr" anchorCtr="0">
            <a:noAutofit/>
          </a:bodyPr>
          <a:lstStyle>
            <a:lvl1pPr marR="0" lvl="0" algn="ctr" rtl="0">
              <a:spcBef>
                <a:spcPts val="0"/>
              </a:spcBef>
              <a:spcAft>
                <a:spcPts val="0"/>
              </a:spcAft>
              <a:buSzPts val="1400"/>
              <a:buNone/>
              <a:defRPr sz="1400">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2pPr>
            <a:lvl3pPr marR="0" lvl="2"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3pPr>
            <a:lvl4pPr marR="0" lvl="3"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4pPr>
            <a:lvl5pPr marR="0" lvl="4"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5pPr>
            <a:lvl6pPr marR="0" lvl="5"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6pPr>
            <a:lvl7pPr marR="0" lvl="6"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7pPr>
            <a:lvl8pPr marR="0" lvl="7"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8pPr>
            <a:lvl9pPr marR="0" lvl="8" algn="l" rtl="0">
              <a:spcBef>
                <a:spcPts val="0"/>
              </a:spcBef>
              <a:spcAft>
                <a:spcPts val="0"/>
              </a:spcAft>
              <a:buSzPts val="1400"/>
              <a:buNone/>
              <a:defRPr sz="2800" b="0" i="0" u="none" strike="noStrike" cap="none">
                <a:solidFill>
                  <a:srgbClr val="FFFF00"/>
                </a:solidFill>
                <a:latin typeface="Times New Roman"/>
                <a:ea typeface="Times New Roman"/>
                <a:cs typeface="Times New Roman"/>
                <a:sym typeface="Times New Roman"/>
              </a:defRPr>
            </a:lvl9pPr>
          </a:lstStyle>
          <a:p>
            <a:endParaRPr/>
          </a:p>
        </p:txBody>
      </p:sp>
      <p:sp>
        <p:nvSpPr>
          <p:cNvPr id="786" name="Google Shape;786;p125"/>
          <p:cNvSpPr txBox="1">
            <a:spLocks noGrp="1"/>
          </p:cNvSpPr>
          <p:nvPr>
            <p:ph type="sldNum" idx="12"/>
          </p:nvPr>
        </p:nvSpPr>
        <p:spPr>
          <a:xfrm>
            <a:off x="7372350" y="6248400"/>
            <a:ext cx="2143125" cy="457200"/>
          </a:xfrm>
          <a:prstGeom prst="rect">
            <a:avLst/>
          </a:prstGeom>
          <a:noFill/>
          <a:ln>
            <a:noFill/>
          </a:ln>
        </p:spPr>
        <p:txBody>
          <a:bodyPr spcFirstLastPara="1" wrap="square" lIns="91925" tIns="45950" rIns="91925" bIns="45950" anchor="ctr" anchorCtr="0">
            <a:noAutofit/>
          </a:bodyPr>
          <a:lstStyle>
            <a:lvl1pPr marL="0" marR="0" lvl="0" indent="0" algn="r" rtl="0">
              <a:spcBef>
                <a:spcPts val="0"/>
              </a:spcBef>
              <a:spcAft>
                <a:spcPts val="0"/>
              </a:spcAft>
              <a:buNone/>
              <a:defRPr sz="1400">
                <a:solidFill>
                  <a:srgbClr val="FFFF66"/>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FFFF66"/>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FFFF66"/>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FFFF66"/>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FFFF66"/>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FFFF66"/>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FFFF66"/>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FFFF66"/>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FFFF66"/>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 id="2147483779"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10.xml"/><Relationship Id="rId1" Type="http://schemas.openxmlformats.org/officeDocument/2006/relationships/slideLayout" Target="../slideLayouts/slideLayout61.xml"/></Relationships>
</file>

<file path=ppt/slides/_rels/slide11.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11.xml"/><Relationship Id="rId1" Type="http://schemas.openxmlformats.org/officeDocument/2006/relationships/slideLayout" Target="../slideLayouts/slideLayout7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9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hyperlink" Target="mailto:Lisa.M.Holmes@ehi.com" TargetMode="External"/><Relationship Id="rId2" Type="http://schemas.openxmlformats.org/officeDocument/2006/relationships/notesSlide" Target="../notesSlides/notesSlide22.xml"/><Relationship Id="rId1" Type="http://schemas.openxmlformats.org/officeDocument/2006/relationships/slideLayout" Target="../slideLayouts/slideLayout110.xml"/><Relationship Id="rId4" Type="http://schemas.openxmlformats.org/officeDocument/2006/relationships/hyperlink" Target="mailto:Julie.A.Lindberg@erac.com"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19.xml"/><Relationship Id="rId4" Type="http://schemas.openxmlformats.org/officeDocument/2006/relationships/image" Target="../media/image20.jpg"/></Relationships>
</file>

<file path=ppt/slides/_rels/slide2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8.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3.xml"/><Relationship Id="rId1" Type="http://schemas.openxmlformats.org/officeDocument/2006/relationships/slideLayout" Target="../slideLayouts/slideLayout1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6.xml"/><Relationship Id="rId1" Type="http://schemas.openxmlformats.org/officeDocument/2006/relationships/slideLayout" Target="../slideLayouts/slideLayout11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8.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0.xml"/><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1.xml"/><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7.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8.xml"/><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9.xml"/><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0.xml"/><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1.xml"/><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2.xml"/><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3.xml"/><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4.xml"/><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5.xml"/><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6.xml"/><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7.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7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8.xml"/><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9.xml"/><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0.xml"/><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1.xml"/><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2.xml"/><Relationship Id="rId1" Type="http://schemas.openxmlformats.org/officeDocument/2006/relationships/slideLayout" Target="../slideLayouts/slideLayout19.xml"/></Relationships>
</file>

<file path=ppt/slides/_rels/slide7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3.xml"/><Relationship Id="rId1" Type="http://schemas.openxmlformats.org/officeDocument/2006/relationships/slideLayout" Target="../slideLayouts/slideLayout19.xml"/></Relationships>
</file>

<file path=ppt/slides/_rels/slide7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4.xml"/><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5.xml"/><Relationship Id="rId1" Type="http://schemas.openxmlformats.org/officeDocument/2006/relationships/slideLayout" Target="../slideLayouts/slideLayout19.xml"/></Relationships>
</file>

<file path=ppt/slides/_rels/slide7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6.xml"/><Relationship Id="rId1" Type="http://schemas.openxmlformats.org/officeDocument/2006/relationships/slideLayout" Target="../slideLayouts/slideLayout19.xml"/></Relationships>
</file>

<file path=ppt/slides/_rels/slide7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4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6.png"/></Relationships>
</file>

<file path=ppt/slides/_rels/slide8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8.xml"/><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9.xml"/><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0.xml"/><Relationship Id="rId1" Type="http://schemas.openxmlformats.org/officeDocument/2006/relationships/slideLayout" Target="../slideLayouts/slideLayout19.xml"/></Relationships>
</file>

<file path=ppt/slides/_rels/slide8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1.xml"/><Relationship Id="rId1" Type="http://schemas.openxmlformats.org/officeDocument/2006/relationships/slideLayout" Target="../slideLayouts/slideLayout19.xml"/></Relationships>
</file>

<file path=ppt/slides/_rels/slide8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2.xml"/><Relationship Id="rId1" Type="http://schemas.openxmlformats.org/officeDocument/2006/relationships/slideLayout" Target="../slideLayouts/slideLayout19.xml"/></Relationships>
</file>

<file path=ppt/slides/_rels/slide8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3.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sp>
        <p:nvSpPr>
          <p:cNvPr id="892" name="Google Shape;892;p142"/>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p>
            <a:pPr marL="0" lvl="0" indent="0" algn="ctr" rtl="0">
              <a:spcBef>
                <a:spcPts val="0"/>
              </a:spcBef>
              <a:spcAft>
                <a:spcPts val="0"/>
              </a:spcAft>
              <a:buNone/>
            </a:pPr>
            <a:br>
              <a:rPr lang="en-US" dirty="0">
                <a:solidFill>
                  <a:schemeClr val="lt1"/>
                </a:solidFill>
                <a:latin typeface="Arial"/>
                <a:ea typeface="Arial"/>
                <a:cs typeface="Arial"/>
                <a:sym typeface="Arial"/>
              </a:rPr>
            </a:br>
            <a:br>
              <a:rPr lang="en-US" dirty="0">
                <a:solidFill>
                  <a:schemeClr val="lt1"/>
                </a:solidFill>
                <a:latin typeface="Arial"/>
                <a:ea typeface="Arial"/>
                <a:cs typeface="Arial"/>
                <a:sym typeface="Arial"/>
              </a:rPr>
            </a:br>
            <a:r>
              <a:rPr lang="en-US" dirty="0">
                <a:solidFill>
                  <a:schemeClr val="lt1"/>
                </a:solidFill>
                <a:latin typeface="Arial"/>
                <a:ea typeface="Arial"/>
                <a:cs typeface="Arial"/>
                <a:sym typeface="Arial"/>
              </a:rPr>
              <a:t>Region II</a:t>
            </a:r>
            <a:br>
              <a:rPr lang="en-US" dirty="0">
                <a:solidFill>
                  <a:schemeClr val="lt1"/>
                </a:solidFill>
                <a:latin typeface="Arial"/>
                <a:ea typeface="Arial"/>
                <a:cs typeface="Arial"/>
                <a:sym typeface="Arial"/>
              </a:rPr>
            </a:br>
            <a:r>
              <a:rPr lang="en-US" dirty="0">
                <a:solidFill>
                  <a:schemeClr val="lt1"/>
                </a:solidFill>
                <a:latin typeface="Arial"/>
                <a:ea typeface="Arial"/>
                <a:cs typeface="Arial"/>
                <a:sym typeface="Arial"/>
              </a:rPr>
              <a:t>Strike Team Leader, Single Resource &amp; Overhead Refresher 2024</a:t>
            </a:r>
            <a:endParaRPr dirty="0"/>
          </a:p>
        </p:txBody>
      </p:sp>
      <p:pic>
        <p:nvPicPr>
          <p:cNvPr id="893" name="Google Shape;893;p142" descr="E:\Cal OES\CalOES Forms\FIRE - LOGO - Cal OES F&amp;R\Cal OES F&amp;R Logo - COLOR - 300dpi.png"/>
          <p:cNvPicPr preferRelativeResize="0"/>
          <p:nvPr/>
        </p:nvPicPr>
        <p:blipFill rotWithShape="1">
          <a:blip r:embed="rId3">
            <a:alphaModFix/>
          </a:blip>
          <a:srcRect/>
          <a:stretch/>
        </p:blipFill>
        <p:spPr>
          <a:xfrm>
            <a:off x="3695704" y="4114844"/>
            <a:ext cx="3023952" cy="222293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67"/>
        <p:cNvGrpSpPr/>
        <p:nvPr/>
      </p:nvGrpSpPr>
      <p:grpSpPr>
        <a:xfrm>
          <a:off x="0" y="0"/>
          <a:ext cx="0" cy="0"/>
          <a:chOff x="0" y="0"/>
          <a:chExt cx="0" cy="0"/>
        </a:xfrm>
      </p:grpSpPr>
      <p:sp>
        <p:nvSpPr>
          <p:cNvPr id="968" name="Google Shape;968;p152"/>
          <p:cNvSpPr txBox="1">
            <a:spLocks noGrp="1"/>
          </p:cNvSpPr>
          <p:nvPr>
            <p:ph idx="1"/>
          </p:nvPr>
        </p:nvSpPr>
        <p:spPr>
          <a:xfrm>
            <a:off x="762000" y="1084546"/>
            <a:ext cx="8743950" cy="4495800"/>
          </a:xfrm>
          <a:prstGeom prst="rect">
            <a:avLst/>
          </a:prstGeom>
          <a:noFill/>
          <a:ln>
            <a:noFill/>
          </a:ln>
        </p:spPr>
        <p:txBody>
          <a:bodyPr spcFirstLastPara="1" wrap="square" lIns="91925" tIns="45950" rIns="91925" bIns="45950" anchor="t" anchorCtr="0">
            <a:noAutofit/>
          </a:bodyPr>
          <a:lstStyle/>
          <a:p>
            <a:pPr marL="0" indent="0">
              <a:spcBef>
                <a:spcPts val="0"/>
              </a:spcBef>
              <a:buSzPts val="3200"/>
              <a:buNone/>
            </a:pPr>
            <a:r>
              <a:rPr lang="en-US" sz="3200" dirty="0">
                <a:latin typeface="+mj-lt"/>
                <a:ea typeface="Arial"/>
                <a:cs typeface="Arial"/>
                <a:sym typeface="Arial"/>
              </a:rPr>
              <a:t>Reimbursement - Travel Expenses: </a:t>
            </a:r>
            <a:r>
              <a:rPr lang="en-US" sz="3200" b="1" i="1" u="sng" dirty="0">
                <a:latin typeface="+mj-lt"/>
                <a:ea typeface="Arial"/>
                <a:cs typeface="Arial"/>
                <a:sym typeface="Arial"/>
                <a:hlinkClick r:id="rId3">
                  <a:extLst>
                    <a:ext uri="{A12FA001-AC4F-418D-AE19-62706E023703}">
                      <ahyp:hlinkClr xmlns:ahyp="http://schemas.microsoft.com/office/drawing/2018/hyperlinkcolor" val="tx"/>
                    </a:ext>
                  </a:extLst>
                </a:hlinkClick>
              </a:rPr>
              <a:t>Exhibit H</a:t>
            </a:r>
            <a:endParaRPr lang="en-US" sz="3200" dirty="0">
              <a:latin typeface="+mj-lt"/>
              <a:ea typeface="Arial"/>
              <a:cs typeface="Arial"/>
              <a:sym typeface="Arial"/>
            </a:endParaRPr>
          </a:p>
          <a:p>
            <a:pPr indent="-457200">
              <a:spcBef>
                <a:spcPts val="0"/>
              </a:spcBef>
              <a:buSzPts val="3200"/>
            </a:pPr>
            <a:r>
              <a:rPr lang="en-US" sz="2400" dirty="0">
                <a:latin typeface="+mj-lt"/>
                <a:ea typeface="Arial"/>
                <a:cs typeface="Arial"/>
                <a:sym typeface="Arial"/>
              </a:rPr>
              <a:t>Reimbursement for travel expenses such as fuel, food,</a:t>
            </a:r>
          </a:p>
          <a:p>
            <a:pPr marL="0" indent="0">
              <a:spcBef>
                <a:spcPts val="0"/>
              </a:spcBef>
              <a:buSzPts val="3200"/>
              <a:buNone/>
            </a:pPr>
            <a:r>
              <a:rPr lang="en-US" sz="2400" dirty="0">
                <a:latin typeface="+mj-lt"/>
                <a:ea typeface="Arial"/>
                <a:cs typeface="Arial"/>
                <a:sym typeface="Arial"/>
              </a:rPr>
              <a:t>     and lodging </a:t>
            </a:r>
            <a:r>
              <a:rPr lang="en-US" sz="2400" b="1" u="sng" dirty="0">
                <a:latin typeface="+mj-lt"/>
                <a:ea typeface="Arial"/>
                <a:cs typeface="Arial"/>
                <a:sym typeface="Arial"/>
              </a:rPr>
              <a:t>while assigned at incident </a:t>
            </a:r>
            <a:r>
              <a:rPr lang="en-US" sz="2400" b="1" i="1" u="sng" dirty="0">
                <a:latin typeface="+mj-lt"/>
                <a:ea typeface="Arial"/>
                <a:cs typeface="Arial"/>
                <a:sym typeface="Arial"/>
              </a:rPr>
              <a:t>must be</a:t>
            </a:r>
          </a:p>
          <a:p>
            <a:pPr marL="0" indent="0">
              <a:spcBef>
                <a:spcPts val="0"/>
              </a:spcBef>
              <a:buSzPts val="3200"/>
              <a:buNone/>
            </a:pPr>
            <a:r>
              <a:rPr lang="en-US" sz="2400" b="1" i="1" dirty="0">
                <a:latin typeface="+mj-lt"/>
                <a:ea typeface="Arial"/>
                <a:cs typeface="Arial"/>
                <a:sym typeface="Arial"/>
              </a:rPr>
              <a:t>     </a:t>
            </a:r>
            <a:r>
              <a:rPr lang="en-US" sz="2400" b="1" i="1" u="sng" dirty="0">
                <a:latin typeface="+mj-lt"/>
                <a:ea typeface="Arial"/>
                <a:cs typeface="Arial"/>
                <a:sym typeface="Arial"/>
              </a:rPr>
              <a:t>approved </a:t>
            </a:r>
            <a:r>
              <a:rPr lang="en-US" sz="2400" i="1" u="sng" dirty="0">
                <a:latin typeface="+mj-lt"/>
                <a:ea typeface="Arial"/>
                <a:cs typeface="Arial"/>
                <a:sym typeface="Arial"/>
              </a:rPr>
              <a:t> </a:t>
            </a:r>
            <a:r>
              <a:rPr lang="en-US" sz="2400" b="1" i="1" u="sng" dirty="0">
                <a:latin typeface="+mj-lt"/>
                <a:ea typeface="Arial"/>
                <a:cs typeface="Arial"/>
                <a:sym typeface="Arial"/>
              </a:rPr>
              <a:t>in writing by the incident</a:t>
            </a:r>
            <a:r>
              <a:rPr lang="en-US" sz="2400" dirty="0">
                <a:latin typeface="+mj-lt"/>
                <a:ea typeface="Arial"/>
                <a:cs typeface="Arial"/>
                <a:sym typeface="Arial"/>
              </a:rPr>
              <a:t>. </a:t>
            </a:r>
          </a:p>
          <a:p>
            <a:pPr indent="-457200">
              <a:spcBef>
                <a:spcPts val="0"/>
              </a:spcBef>
              <a:buSzPts val="3200"/>
            </a:pPr>
            <a:r>
              <a:rPr lang="en-US" sz="2400" dirty="0">
                <a:latin typeface="+mj-lt"/>
                <a:ea typeface="Arial"/>
                <a:cs typeface="Arial"/>
                <a:sym typeface="Arial"/>
              </a:rPr>
              <a:t>Meals and incidentals not provided by the incident on</a:t>
            </a:r>
          </a:p>
          <a:p>
            <a:pPr marL="0" indent="0">
              <a:spcBef>
                <a:spcPts val="0"/>
              </a:spcBef>
              <a:buSzPts val="3200"/>
              <a:buNone/>
            </a:pPr>
            <a:r>
              <a:rPr lang="en-US" sz="2400" dirty="0">
                <a:latin typeface="+mj-lt"/>
                <a:ea typeface="Arial"/>
                <a:cs typeface="Arial"/>
                <a:sym typeface="Arial"/>
              </a:rPr>
              <a:t>     the </a:t>
            </a:r>
            <a:r>
              <a:rPr lang="en-US" sz="2400" b="1" u="sng" dirty="0">
                <a:latin typeface="+mj-lt"/>
                <a:ea typeface="Arial"/>
                <a:cs typeface="Arial"/>
                <a:sym typeface="Arial"/>
              </a:rPr>
              <a:t>first and last travel </a:t>
            </a:r>
            <a:r>
              <a:rPr lang="en-US" sz="2400" dirty="0">
                <a:latin typeface="+mj-lt"/>
                <a:ea typeface="Arial"/>
                <a:cs typeface="Arial"/>
                <a:sym typeface="Arial"/>
              </a:rPr>
              <a:t>days are reimbursable. (No </a:t>
            </a:r>
          </a:p>
          <a:p>
            <a:pPr marL="0" indent="0">
              <a:spcBef>
                <a:spcPts val="0"/>
              </a:spcBef>
              <a:buSzPts val="3200"/>
              <a:buNone/>
            </a:pPr>
            <a:r>
              <a:rPr lang="en-US" sz="2400" dirty="0">
                <a:latin typeface="+mj-lt"/>
                <a:ea typeface="Arial"/>
                <a:cs typeface="Arial"/>
                <a:sym typeface="Arial"/>
              </a:rPr>
              <a:t>     documentation required)</a:t>
            </a:r>
          </a:p>
          <a:p>
            <a:pPr indent="-457200">
              <a:spcBef>
                <a:spcPts val="0"/>
              </a:spcBef>
              <a:buClr>
                <a:schemeClr val="tx1"/>
              </a:buClr>
              <a:buSzPts val="3200"/>
            </a:pPr>
            <a:r>
              <a:rPr lang="en-US" sz="2400" dirty="0">
                <a:latin typeface="+mj-lt"/>
                <a:ea typeface="Arial"/>
                <a:cs typeface="Arial"/>
                <a:sym typeface="Arial"/>
              </a:rPr>
              <a:t>Fuel to and from incident is not reimbursable</a:t>
            </a:r>
          </a:p>
          <a:p>
            <a:pPr indent="-457200">
              <a:spcBef>
                <a:spcPts val="0"/>
              </a:spcBef>
              <a:buClr>
                <a:schemeClr val="tx1"/>
              </a:buClr>
              <a:buSzPts val="3200"/>
            </a:pPr>
            <a:r>
              <a:rPr lang="en-US" sz="2400" dirty="0">
                <a:latin typeface="+mj-lt"/>
                <a:ea typeface="Arial"/>
                <a:cs typeface="Arial"/>
                <a:sym typeface="Arial"/>
              </a:rPr>
              <a:t>Lodging while traveling to and from incident needs</a:t>
            </a:r>
          </a:p>
          <a:p>
            <a:pPr marL="0" indent="0">
              <a:spcBef>
                <a:spcPts val="0"/>
              </a:spcBef>
              <a:buClr>
                <a:schemeClr val="tx1"/>
              </a:buClr>
              <a:buSzPts val="3200"/>
              <a:buNone/>
            </a:pPr>
            <a:r>
              <a:rPr lang="en-US" sz="2400" dirty="0">
                <a:latin typeface="+mj-lt"/>
                <a:ea typeface="Arial"/>
                <a:cs typeface="Arial"/>
                <a:sym typeface="Arial"/>
              </a:rPr>
              <a:t>     prior approval</a:t>
            </a:r>
            <a:endParaRPr sz="2400" dirty="0">
              <a:latin typeface="+mj-lt"/>
              <a:ea typeface="Arial"/>
              <a:cs typeface="Arial"/>
              <a:sym typeface="Arial"/>
            </a:endParaRPr>
          </a:p>
        </p:txBody>
      </p:sp>
      <p:sp>
        <p:nvSpPr>
          <p:cNvPr id="969" name="Google Shape;969;p152"/>
          <p:cNvSpPr txBox="1"/>
          <p:nvPr/>
        </p:nvSpPr>
        <p:spPr>
          <a:xfrm>
            <a:off x="458704" y="-23459"/>
            <a:ext cx="8743950" cy="1143000"/>
          </a:xfrm>
          <a:prstGeom prst="rect">
            <a:avLst/>
          </a:prstGeom>
          <a:noFill/>
          <a:ln>
            <a:noFill/>
          </a:ln>
        </p:spPr>
        <p:txBody>
          <a:bodyPr spcFirstLastPara="1" wrap="square" lIns="91925" tIns="45950" rIns="91925" bIns="45950" anchor="ctr" anchorCtr="0">
            <a:noAutofit/>
          </a:bodyPr>
          <a:lstStyle/>
          <a:p>
            <a:pPr marL="0" marR="0" lvl="0" indent="0" algn="ctr" rtl="0">
              <a:spcBef>
                <a:spcPts val="0"/>
              </a:spcBef>
              <a:spcAft>
                <a:spcPts val="0"/>
              </a:spcAft>
              <a:buNone/>
            </a:pPr>
            <a:r>
              <a:rPr lang="en-US" sz="4000" b="1" dirty="0">
                <a:solidFill>
                  <a:schemeClr val="tx1"/>
                </a:solidFill>
                <a:latin typeface="+mj-lt"/>
                <a:ea typeface="Arial"/>
                <a:cs typeface="Arial"/>
                <a:sym typeface="Arial"/>
              </a:rPr>
              <a:t>CFAA</a:t>
            </a:r>
            <a:endParaRPr b="1" dirty="0">
              <a:solidFill>
                <a:schemeClr val="tx1"/>
              </a:solidFill>
              <a:latin typeface="+mj-l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Shape 967"/>
        <p:cNvGrpSpPr/>
        <p:nvPr/>
      </p:nvGrpSpPr>
      <p:grpSpPr>
        <a:xfrm>
          <a:off x="0" y="0"/>
          <a:ext cx="0" cy="0"/>
          <a:chOff x="0" y="0"/>
          <a:chExt cx="0" cy="0"/>
        </a:xfrm>
      </p:grpSpPr>
      <p:sp>
        <p:nvSpPr>
          <p:cNvPr id="968" name="Google Shape;968;p152"/>
          <p:cNvSpPr txBox="1">
            <a:spLocks noGrp="1"/>
          </p:cNvSpPr>
          <p:nvPr>
            <p:ph type="body" idx="1"/>
          </p:nvPr>
        </p:nvSpPr>
        <p:spPr>
          <a:xfrm>
            <a:off x="762000" y="1447800"/>
            <a:ext cx="8743950" cy="4495800"/>
          </a:xfrm>
          <a:prstGeom prst="rect">
            <a:avLst/>
          </a:prstGeom>
          <a:noFill/>
          <a:ln>
            <a:noFill/>
          </a:ln>
        </p:spPr>
        <p:txBody>
          <a:bodyPr spcFirstLastPara="1" wrap="square" lIns="91925" tIns="45950" rIns="91925" bIns="45950" anchor="t" anchorCtr="0">
            <a:noAutofit/>
          </a:bodyPr>
          <a:lstStyle/>
          <a:p>
            <a:pPr marL="342396" lvl="0" indent="-342396" algn="l" rtl="0">
              <a:spcBef>
                <a:spcPts val="0"/>
              </a:spcBef>
              <a:spcAft>
                <a:spcPts val="0"/>
              </a:spcAft>
              <a:buClr>
                <a:schemeClr val="lt1"/>
              </a:buClr>
              <a:buSzPts val="3200"/>
              <a:buFont typeface="Arial"/>
              <a:buChar char="•"/>
            </a:pPr>
            <a:r>
              <a:rPr lang="en-US" sz="3200">
                <a:latin typeface="Arial"/>
                <a:ea typeface="Arial"/>
                <a:cs typeface="Arial"/>
                <a:sym typeface="Arial"/>
              </a:rPr>
              <a:t>Reimbursement - Travel Expenses: </a:t>
            </a:r>
            <a:br>
              <a:rPr lang="en-US" sz="3200">
                <a:latin typeface="Arial"/>
                <a:ea typeface="Arial"/>
                <a:cs typeface="Arial"/>
                <a:sym typeface="Arial"/>
              </a:rPr>
            </a:br>
            <a:endParaRPr sz="3200">
              <a:latin typeface="Arial"/>
              <a:ea typeface="Arial"/>
              <a:cs typeface="Arial"/>
              <a:sym typeface="Arial"/>
            </a:endParaRPr>
          </a:p>
          <a:p>
            <a:pPr marL="741845" lvl="1" indent="-285324" algn="l" rtl="0">
              <a:spcBef>
                <a:spcPts val="560"/>
              </a:spcBef>
              <a:spcAft>
                <a:spcPts val="0"/>
              </a:spcAft>
              <a:buClr>
                <a:schemeClr val="lt1"/>
              </a:buClr>
              <a:buSzPts val="2800"/>
              <a:buFont typeface="Arial"/>
              <a:buChar char="•"/>
            </a:pPr>
            <a:r>
              <a:rPr lang="en-US" sz="2800">
                <a:latin typeface="Arial"/>
                <a:ea typeface="Arial"/>
                <a:cs typeface="Arial"/>
                <a:sym typeface="Arial"/>
              </a:rPr>
              <a:t>At no time will local government fire agencies seek reimbursement for travel expenses such as fuel, food, and lodging responding to, </a:t>
            </a:r>
            <a:r>
              <a:rPr lang="en-US" sz="2800" i="1">
                <a:solidFill>
                  <a:srgbClr val="FFFF0C"/>
                </a:solidFill>
                <a:latin typeface="Arial"/>
                <a:ea typeface="Arial"/>
                <a:cs typeface="Arial"/>
                <a:sym typeface="Arial"/>
              </a:rPr>
              <a:t>during</a:t>
            </a:r>
            <a:r>
              <a:rPr lang="en-US" sz="2800" i="1">
                <a:latin typeface="Arial"/>
                <a:ea typeface="Arial"/>
                <a:cs typeface="Arial"/>
                <a:sym typeface="Arial"/>
              </a:rPr>
              <a:t>,</a:t>
            </a:r>
            <a:r>
              <a:rPr lang="en-US" sz="2800">
                <a:latin typeface="Arial"/>
                <a:ea typeface="Arial"/>
                <a:cs typeface="Arial"/>
                <a:sym typeface="Arial"/>
              </a:rPr>
              <a:t> or returning from a State of California or Federal Fire Agency incident </a:t>
            </a:r>
            <a:r>
              <a:rPr lang="en-US" sz="2800" i="1">
                <a:solidFill>
                  <a:srgbClr val="FFFF0C"/>
                </a:solidFill>
                <a:latin typeface="Arial"/>
                <a:ea typeface="Arial"/>
                <a:cs typeface="Arial"/>
                <a:sym typeface="Arial"/>
              </a:rPr>
              <a:t>unless documented and approved </a:t>
            </a:r>
            <a:r>
              <a:rPr lang="en-US" sz="2800">
                <a:latin typeface="Arial"/>
                <a:ea typeface="Arial"/>
                <a:cs typeface="Arial"/>
                <a:sym typeface="Arial"/>
              </a:rPr>
              <a:t>in writing by the incident. </a:t>
            </a:r>
            <a:br>
              <a:rPr lang="en-US" sz="2800">
                <a:latin typeface="Arial"/>
                <a:ea typeface="Arial"/>
                <a:cs typeface="Arial"/>
                <a:sym typeface="Arial"/>
              </a:rPr>
            </a:br>
            <a:endParaRPr sz="2800">
              <a:latin typeface="Arial"/>
              <a:ea typeface="Arial"/>
              <a:cs typeface="Arial"/>
              <a:sym typeface="Arial"/>
            </a:endParaRPr>
          </a:p>
          <a:p>
            <a:pPr marL="741845" lvl="1" indent="-285324" algn="l" rtl="0">
              <a:spcBef>
                <a:spcPts val="560"/>
              </a:spcBef>
              <a:spcAft>
                <a:spcPts val="0"/>
              </a:spcAft>
              <a:buClr>
                <a:schemeClr val="lt1"/>
              </a:buClr>
              <a:buSzPts val="2800"/>
              <a:buFont typeface="Arial"/>
              <a:buChar char="•"/>
            </a:pPr>
            <a:r>
              <a:rPr lang="en-US" sz="2800">
                <a:latin typeface="Arial"/>
                <a:ea typeface="Arial"/>
                <a:cs typeface="Arial"/>
                <a:sym typeface="Arial"/>
              </a:rPr>
              <a:t>For information on APPROVED travel expense reimbursement, refer to </a:t>
            </a:r>
            <a:r>
              <a:rPr lang="en-US" sz="2800" u="sng">
                <a:solidFill>
                  <a:schemeClr val="hlink"/>
                </a:solidFill>
                <a:latin typeface="Arial"/>
                <a:ea typeface="Arial"/>
                <a:cs typeface="Arial"/>
                <a:sym typeface="Arial"/>
                <a:hlinkClick r:id="rId3"/>
              </a:rPr>
              <a:t>Exhibit H</a:t>
            </a:r>
            <a:endParaRPr sz="2800">
              <a:solidFill>
                <a:srgbClr val="FFFF00"/>
              </a:solidFill>
              <a:latin typeface="Arial"/>
              <a:ea typeface="Arial"/>
              <a:cs typeface="Arial"/>
              <a:sym typeface="Arial"/>
            </a:endParaRPr>
          </a:p>
        </p:txBody>
      </p:sp>
      <p:sp>
        <p:nvSpPr>
          <p:cNvPr id="969" name="Google Shape;969;p152"/>
          <p:cNvSpPr txBox="1"/>
          <p:nvPr/>
        </p:nvSpPr>
        <p:spPr>
          <a:xfrm>
            <a:off x="800101" y="152400"/>
            <a:ext cx="8743950" cy="1143000"/>
          </a:xfrm>
          <a:prstGeom prst="rect">
            <a:avLst/>
          </a:prstGeom>
          <a:noFill/>
          <a:ln>
            <a:noFill/>
          </a:ln>
        </p:spPr>
        <p:txBody>
          <a:bodyPr spcFirstLastPara="1" wrap="square" lIns="91925" tIns="45950" rIns="91925" bIns="45950" anchor="ctr" anchorCtr="0">
            <a:noAutofit/>
          </a:bodyPr>
          <a:lstStyle/>
          <a:p>
            <a:pPr marL="0" marR="0" lvl="0" indent="0" algn="ctr" rtl="0">
              <a:spcBef>
                <a:spcPts val="0"/>
              </a:spcBef>
              <a:spcAft>
                <a:spcPts val="0"/>
              </a:spcAft>
              <a:buNone/>
            </a:pPr>
            <a:r>
              <a:rPr lang="en-US" sz="4000">
                <a:solidFill>
                  <a:srgbClr val="FFFF00"/>
                </a:solidFill>
                <a:latin typeface="Arial"/>
                <a:ea typeface="Arial"/>
                <a:cs typeface="Arial"/>
                <a:sym typeface="Arial"/>
              </a:rPr>
              <a:t>Some more things to know about the CFAA</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able 15">
            <a:extLst>
              <a:ext uri="{FF2B5EF4-FFF2-40B4-BE49-F238E27FC236}">
                <a16:creationId xmlns:a16="http://schemas.microsoft.com/office/drawing/2014/main" id="{25E0A9A4-503C-9879-5C38-6F69ED3D9DAC}"/>
              </a:ext>
            </a:extLst>
          </p:cNvPr>
          <p:cNvGraphicFramePr>
            <a:graphicFrameLocks noGrp="1"/>
          </p:cNvGraphicFramePr>
          <p:nvPr/>
        </p:nvGraphicFramePr>
        <p:xfrm>
          <a:off x="1615857" y="651356"/>
          <a:ext cx="6751529" cy="814192"/>
        </p:xfrm>
        <a:graphic>
          <a:graphicData uri="http://schemas.openxmlformats.org/drawingml/2006/table">
            <a:tbl>
              <a:tblPr/>
              <a:tblGrid>
                <a:gridCol w="6751529">
                  <a:extLst>
                    <a:ext uri="{9D8B030D-6E8A-4147-A177-3AD203B41FA5}">
                      <a16:colId xmlns:a16="http://schemas.microsoft.com/office/drawing/2014/main" val="1767342834"/>
                    </a:ext>
                  </a:extLst>
                </a:gridCol>
              </a:tblGrid>
              <a:tr h="814192">
                <a:tc>
                  <a:txBody>
                    <a:bodyPr/>
                    <a:lstStyle/>
                    <a:p>
                      <a:pPr algn="ctr"/>
                      <a:r>
                        <a:rPr lang="en-US" sz="2800" b="1" kern="1200" dirty="0">
                          <a:solidFill>
                            <a:schemeClr val="tx1"/>
                          </a:solidFill>
                          <a:effectLst/>
                          <a:latin typeface="+mn-lt"/>
                          <a:ea typeface="+mn-ea"/>
                          <a:cs typeface="+mn-cs"/>
                        </a:rPr>
                        <a:t>Lodging Rate</a:t>
                      </a:r>
                      <a:endParaRPr lang="en-US" sz="2800"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74366049"/>
                  </a:ext>
                </a:extLst>
              </a:tr>
            </a:tbl>
          </a:graphicData>
        </a:graphic>
      </p:graphicFrame>
      <p:graphicFrame>
        <p:nvGraphicFramePr>
          <p:cNvPr id="17" name="Table 16">
            <a:extLst>
              <a:ext uri="{FF2B5EF4-FFF2-40B4-BE49-F238E27FC236}">
                <a16:creationId xmlns:a16="http://schemas.microsoft.com/office/drawing/2014/main" id="{E63634F7-AC4E-D54E-EF59-9B978569F01C}"/>
              </a:ext>
            </a:extLst>
          </p:cNvPr>
          <p:cNvGraphicFramePr>
            <a:graphicFrameLocks noGrp="1"/>
          </p:cNvGraphicFramePr>
          <p:nvPr/>
        </p:nvGraphicFramePr>
        <p:xfrm>
          <a:off x="1615857" y="1453022"/>
          <a:ext cx="6751529" cy="1728590"/>
        </p:xfrm>
        <a:graphic>
          <a:graphicData uri="http://schemas.openxmlformats.org/drawingml/2006/table">
            <a:tbl>
              <a:tblPr/>
              <a:tblGrid>
                <a:gridCol w="6751529">
                  <a:extLst>
                    <a:ext uri="{9D8B030D-6E8A-4147-A177-3AD203B41FA5}">
                      <a16:colId xmlns:a16="http://schemas.microsoft.com/office/drawing/2014/main" val="2331251655"/>
                    </a:ext>
                  </a:extLst>
                </a:gridCol>
              </a:tblGrid>
              <a:tr h="864295">
                <a:tc>
                  <a:txBody>
                    <a:bodyPr/>
                    <a:lstStyle/>
                    <a:p>
                      <a:pPr marL="0" marR="0" algn="ctr">
                        <a:spcBef>
                          <a:spcPts val="0"/>
                        </a:spcBef>
                        <a:spcAft>
                          <a:spcPts val="0"/>
                        </a:spcAft>
                      </a:pPr>
                      <a:r>
                        <a:rPr lang="en-US" sz="2400" dirty="0">
                          <a:solidFill>
                            <a:schemeClr val="tx1"/>
                          </a:solidFill>
                          <a:effectLst/>
                          <a:latin typeface="+mj-lt"/>
                          <a:ea typeface="Calibri" panose="020F0502020204030204" pitchFamily="34" charset="0"/>
                        </a:rPr>
                        <a:t>$184.00 </a:t>
                      </a:r>
                    </a:p>
                  </a:txBody>
                  <a:tcPr marL="68580" marR="68580" marT="0" marB="0" anchor="ctr">
                    <a:lnL w="12700" cmpd="sng">
                      <a:solidFill>
                        <a:schemeClr val="tx1"/>
                      </a:solidFill>
                      <a:prstDash val="solid"/>
                    </a:lnL>
                    <a:lnR w="12700" cmpd="sng">
                      <a:solidFill>
                        <a:schemeClr val="tx1"/>
                      </a:solidFill>
                      <a:prstDash val="solid"/>
                    </a:lnR>
                    <a:lnT w="12700" cmpd="sng">
                      <a:solidFill>
                        <a:schemeClr val="tx1"/>
                      </a:solidFill>
                      <a:prstDash val="soli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64458577"/>
                  </a:ext>
                </a:extLst>
              </a:tr>
              <a:tr h="864295">
                <a:tc>
                  <a:txBody>
                    <a:bodyPr/>
                    <a:lstStyle/>
                    <a:p>
                      <a:pPr marL="0" marR="0" algn="ctr">
                        <a:spcBef>
                          <a:spcPts val="0"/>
                        </a:spcBef>
                        <a:spcAft>
                          <a:spcPts val="0"/>
                        </a:spcAft>
                      </a:pPr>
                      <a:r>
                        <a:rPr lang="en-US" sz="900" dirty="0">
                          <a:solidFill>
                            <a:srgbClr val="000000"/>
                          </a:solidFill>
                          <a:effectLst/>
                          <a:latin typeface="+mj-lt"/>
                          <a:ea typeface="Calibri" panose="020F0502020204030204" pitchFamily="34" charset="0"/>
                        </a:rPr>
                        <a:t>*</a:t>
                      </a:r>
                      <a:r>
                        <a:rPr lang="en-US" sz="2400" b="1" dirty="0">
                          <a:solidFill>
                            <a:schemeClr val="tx1"/>
                          </a:solidFill>
                          <a:effectLst/>
                          <a:latin typeface="+mj-lt"/>
                          <a:ea typeface="Calibri" panose="020F0502020204030204" pitchFamily="34" charset="0"/>
                        </a:rPr>
                        <a:t>Reimbursed up to a ceiling of 150%</a:t>
                      </a:r>
                    </a:p>
                  </a:txBody>
                  <a:tcPr marL="68580" marR="68580" marT="0" marB="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4276760653"/>
                  </a:ext>
                </a:extLst>
              </a:tr>
            </a:tbl>
          </a:graphicData>
        </a:graphic>
      </p:graphicFrame>
      <p:graphicFrame>
        <p:nvGraphicFramePr>
          <p:cNvPr id="18" name="Table 17">
            <a:extLst>
              <a:ext uri="{FF2B5EF4-FFF2-40B4-BE49-F238E27FC236}">
                <a16:creationId xmlns:a16="http://schemas.microsoft.com/office/drawing/2014/main" id="{CFB5B330-9EAA-0FDD-FBB9-C498902E0991}"/>
              </a:ext>
            </a:extLst>
          </p:cNvPr>
          <p:cNvGraphicFramePr>
            <a:graphicFrameLocks noGrp="1"/>
          </p:cNvGraphicFramePr>
          <p:nvPr/>
        </p:nvGraphicFramePr>
        <p:xfrm>
          <a:off x="1603331" y="3645073"/>
          <a:ext cx="6789105" cy="676405"/>
        </p:xfrm>
        <a:graphic>
          <a:graphicData uri="http://schemas.openxmlformats.org/drawingml/2006/table">
            <a:tbl>
              <a:tblPr/>
              <a:tblGrid>
                <a:gridCol w="6789105">
                  <a:extLst>
                    <a:ext uri="{9D8B030D-6E8A-4147-A177-3AD203B41FA5}">
                      <a16:colId xmlns:a16="http://schemas.microsoft.com/office/drawing/2014/main" val="725131579"/>
                    </a:ext>
                  </a:extLst>
                </a:gridCol>
              </a:tblGrid>
              <a:tr h="676405">
                <a:tc>
                  <a:txBody>
                    <a:bodyPr/>
                    <a:lstStyle/>
                    <a:p>
                      <a:pPr algn="ctr"/>
                      <a:r>
                        <a:rPr lang="en-US" sz="2800" b="1" kern="1200" dirty="0">
                          <a:solidFill>
                            <a:schemeClr val="tx1"/>
                          </a:solidFill>
                          <a:effectLst/>
                          <a:latin typeface="+mn-lt"/>
                          <a:ea typeface="+mn-ea"/>
                          <a:cs typeface="+mn-cs"/>
                        </a:rPr>
                        <a:t>Meal and Incidental Rates</a:t>
                      </a:r>
                      <a:endParaRPr lang="en-US" sz="2800"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2301819031"/>
                  </a:ext>
                </a:extLst>
              </a:tr>
            </a:tbl>
          </a:graphicData>
        </a:graphic>
      </p:graphicFrame>
      <p:graphicFrame>
        <p:nvGraphicFramePr>
          <p:cNvPr id="19" name="Table 18">
            <a:extLst>
              <a:ext uri="{FF2B5EF4-FFF2-40B4-BE49-F238E27FC236}">
                <a16:creationId xmlns:a16="http://schemas.microsoft.com/office/drawing/2014/main" id="{FA7A962C-59D4-A15B-F523-EB991E5092A1}"/>
              </a:ext>
            </a:extLst>
          </p:cNvPr>
          <p:cNvGraphicFramePr>
            <a:graphicFrameLocks noGrp="1"/>
          </p:cNvGraphicFramePr>
          <p:nvPr/>
        </p:nvGraphicFramePr>
        <p:xfrm>
          <a:off x="1603331" y="4334006"/>
          <a:ext cx="6789106" cy="1673477"/>
        </p:xfrm>
        <a:graphic>
          <a:graphicData uri="http://schemas.openxmlformats.org/drawingml/2006/table">
            <a:tbl>
              <a:tblPr/>
              <a:tblGrid>
                <a:gridCol w="3394553">
                  <a:extLst>
                    <a:ext uri="{9D8B030D-6E8A-4147-A177-3AD203B41FA5}">
                      <a16:colId xmlns:a16="http://schemas.microsoft.com/office/drawing/2014/main" val="2294384155"/>
                    </a:ext>
                  </a:extLst>
                </a:gridCol>
                <a:gridCol w="3394553">
                  <a:extLst>
                    <a:ext uri="{9D8B030D-6E8A-4147-A177-3AD203B41FA5}">
                      <a16:colId xmlns:a16="http://schemas.microsoft.com/office/drawing/2014/main" val="1336099332"/>
                    </a:ext>
                  </a:extLst>
                </a:gridCol>
              </a:tblGrid>
              <a:tr h="538619">
                <a:tc>
                  <a:txBody>
                    <a:bodyPr/>
                    <a:lstStyle/>
                    <a:p>
                      <a:pPr marL="0" marR="0" algn="ctr">
                        <a:spcBef>
                          <a:spcPts val="0"/>
                        </a:spcBef>
                        <a:spcAft>
                          <a:spcPts val="0"/>
                        </a:spcAft>
                      </a:pPr>
                      <a:r>
                        <a:rPr lang="en-US" sz="2400" b="1" dirty="0">
                          <a:solidFill>
                            <a:schemeClr val="tx1"/>
                          </a:solidFill>
                          <a:effectLst/>
                          <a:latin typeface="+mj-lt"/>
                          <a:ea typeface="Calibri" panose="020F0502020204030204" pitchFamily="34" charset="0"/>
                        </a:rPr>
                        <a:t>Breakfast</a:t>
                      </a:r>
                    </a:p>
                  </a:txBody>
                  <a:tcPr marL="68580" marR="68580" marT="0" marB="0" anchor="ct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400" dirty="0">
                          <a:solidFill>
                            <a:schemeClr val="tx1"/>
                          </a:solidFill>
                          <a:effectLst/>
                          <a:latin typeface="+mj-lt"/>
                          <a:ea typeface="Calibri" panose="020F0502020204030204" pitchFamily="34" charset="0"/>
                        </a:rPr>
                        <a:t>$17.00 </a:t>
                      </a:r>
                    </a:p>
                  </a:txBody>
                  <a:tcPr marL="68580" marR="68580" marT="0" marB="0" anchor="ctr">
                    <a:lnL w="12700" cmpd="sng">
                      <a:solidFill>
                        <a:schemeClr val="tx1"/>
                      </a:solidFill>
                      <a:prstDash val="solid"/>
                    </a:lnL>
                    <a:lnR w="12700" cmpd="sng">
                      <a:solidFill>
                        <a:schemeClr val="tx1"/>
                      </a:solidFill>
                      <a:prstDash val="solid"/>
                    </a:lnR>
                    <a:lnT w="12700" cmpd="sng">
                      <a:solidFill>
                        <a:schemeClr val="tx1"/>
                      </a:solidFill>
                      <a:prstDash val="soli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13031522"/>
                  </a:ext>
                </a:extLst>
              </a:tr>
              <a:tr h="378286">
                <a:tc>
                  <a:txBody>
                    <a:bodyPr/>
                    <a:lstStyle/>
                    <a:p>
                      <a:pPr marL="0" marR="0" algn="ctr">
                        <a:spcBef>
                          <a:spcPts val="0"/>
                        </a:spcBef>
                        <a:spcAft>
                          <a:spcPts val="0"/>
                        </a:spcAft>
                      </a:pPr>
                      <a:r>
                        <a:rPr lang="en-US" sz="2400" b="1" dirty="0">
                          <a:solidFill>
                            <a:schemeClr val="tx1"/>
                          </a:solidFill>
                          <a:effectLst/>
                          <a:latin typeface="+mj-lt"/>
                          <a:ea typeface="Calibri" panose="020F0502020204030204" pitchFamily="34" charset="0"/>
                        </a:rPr>
                        <a:t>Lunch</a:t>
                      </a:r>
                    </a:p>
                  </a:txBody>
                  <a:tcPr marL="68580" marR="68580" marT="0" marB="0" anchor="ct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400" dirty="0">
                          <a:solidFill>
                            <a:schemeClr val="tx1"/>
                          </a:solidFill>
                          <a:effectLst/>
                          <a:latin typeface="+mj-lt"/>
                          <a:ea typeface="Calibri" panose="020F0502020204030204" pitchFamily="34" charset="0"/>
                        </a:rPr>
                        <a:t>$18.00 </a:t>
                      </a:r>
                    </a:p>
                  </a:txBody>
                  <a:tcPr marL="68580" marR="68580" marT="0" marB="0" anchor="ctr">
                    <a:lnL w="12700" cap="flat" cmpd="sng" algn="ctr">
                      <a:solidFill>
                        <a:schemeClr val="tx1"/>
                      </a:solidFill>
                      <a:prstDash val="solid"/>
                      <a:round/>
                      <a:headEnd type="none" w="med" len="med"/>
                      <a:tailEnd type="none" w="med" len="med"/>
                    </a:lnL>
                    <a:lnR w="12700" cmpd="sng">
                      <a:solidFill>
                        <a:schemeClr val="tx1"/>
                      </a:solidFill>
                      <a:prstDash val="solid"/>
                    </a:lnR>
                    <a:lnT w="12700" cmpd="sng">
                      <a:solidFill>
                        <a:schemeClr val="tx1"/>
                      </a:solidFill>
                      <a:prstDash val="soli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35917323"/>
                  </a:ext>
                </a:extLst>
              </a:tr>
              <a:tr h="378286">
                <a:tc>
                  <a:txBody>
                    <a:bodyPr/>
                    <a:lstStyle/>
                    <a:p>
                      <a:pPr marL="0" marR="0" algn="ctr">
                        <a:spcBef>
                          <a:spcPts val="0"/>
                        </a:spcBef>
                        <a:spcAft>
                          <a:spcPts val="0"/>
                        </a:spcAft>
                      </a:pPr>
                      <a:r>
                        <a:rPr lang="en-US" sz="2400" b="1" dirty="0">
                          <a:solidFill>
                            <a:schemeClr val="tx1"/>
                          </a:solidFill>
                          <a:effectLst/>
                          <a:latin typeface="+mj-lt"/>
                          <a:ea typeface="Calibri" panose="020F0502020204030204" pitchFamily="34" charset="0"/>
                        </a:rPr>
                        <a:t>Dinner</a:t>
                      </a:r>
                    </a:p>
                  </a:txBody>
                  <a:tcPr marL="68580" marR="68580" marT="0" marB="0" anchor="ct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400" dirty="0">
                          <a:solidFill>
                            <a:schemeClr val="tx1"/>
                          </a:solidFill>
                          <a:effectLst/>
                          <a:latin typeface="+mj-lt"/>
                          <a:ea typeface="Calibri" panose="020F0502020204030204" pitchFamily="34" charset="0"/>
                        </a:rPr>
                        <a:t>$34.00 </a:t>
                      </a:r>
                    </a:p>
                  </a:txBody>
                  <a:tcPr marL="68580" marR="68580" marT="0" marB="0" anchor="ctr">
                    <a:lnL w="12700" cap="flat" cmpd="sng" algn="ctr">
                      <a:solidFill>
                        <a:schemeClr val="tx1"/>
                      </a:solidFill>
                      <a:prstDash val="solid"/>
                      <a:round/>
                      <a:headEnd type="none" w="med" len="med"/>
                      <a:tailEnd type="none" w="med" len="med"/>
                    </a:lnL>
                    <a:lnR w="12700" cmpd="sng">
                      <a:solidFill>
                        <a:schemeClr val="tx1"/>
                      </a:solidFill>
                      <a:prstDash val="solid"/>
                    </a:lnR>
                    <a:lnT w="12700" cmpd="sng">
                      <a:solidFill>
                        <a:schemeClr val="tx1"/>
                      </a:solidFill>
                      <a:prstDash val="soli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24274706"/>
                  </a:ext>
                </a:extLst>
              </a:tr>
              <a:tr h="378286">
                <a:tc>
                  <a:txBody>
                    <a:bodyPr/>
                    <a:lstStyle/>
                    <a:p>
                      <a:pPr marL="0" marR="0" algn="ctr">
                        <a:spcBef>
                          <a:spcPts val="0"/>
                        </a:spcBef>
                        <a:spcAft>
                          <a:spcPts val="0"/>
                        </a:spcAft>
                      </a:pPr>
                      <a:r>
                        <a:rPr lang="en-US" sz="2400" b="1" dirty="0">
                          <a:solidFill>
                            <a:schemeClr val="tx1"/>
                          </a:solidFill>
                          <a:effectLst/>
                          <a:latin typeface="+mj-lt"/>
                          <a:ea typeface="Calibri" panose="020F0502020204030204" pitchFamily="34" charset="0"/>
                        </a:rPr>
                        <a:t>Incidentals</a:t>
                      </a:r>
                    </a:p>
                  </a:txBody>
                  <a:tcPr marL="68580" marR="68580" marT="0" marB="0" anchor="ct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tcPr>
                </a:tc>
                <a:tc>
                  <a:txBody>
                    <a:bodyPr/>
                    <a:lstStyle/>
                    <a:p>
                      <a:pPr marL="0" marR="0" algn="ctr">
                        <a:spcBef>
                          <a:spcPts val="0"/>
                        </a:spcBef>
                        <a:spcAft>
                          <a:spcPts val="0"/>
                        </a:spcAft>
                      </a:pPr>
                      <a:r>
                        <a:rPr lang="en-US" sz="2400" dirty="0">
                          <a:solidFill>
                            <a:schemeClr val="tx1"/>
                          </a:solidFill>
                          <a:effectLst/>
                          <a:latin typeface="+mj-lt"/>
                          <a:ea typeface="Calibri" panose="020F0502020204030204" pitchFamily="34" charset="0"/>
                        </a:rPr>
                        <a:t>$5.00 </a:t>
                      </a:r>
                    </a:p>
                  </a:txBody>
                  <a:tcPr marL="68580" marR="68580" marT="0" marB="0" anchor="ctr">
                    <a:lnL w="12700" cap="flat" cmpd="sng" algn="ctr">
                      <a:solidFill>
                        <a:schemeClr val="tx1"/>
                      </a:solidFill>
                      <a:prstDash val="solid"/>
                      <a:round/>
                      <a:headEnd type="none" w="med" len="med"/>
                      <a:tailEnd type="none" w="med" len="me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382741167"/>
                  </a:ext>
                </a:extLst>
              </a:tr>
            </a:tbl>
          </a:graphicData>
        </a:graphic>
      </p:graphicFrame>
    </p:spTree>
    <p:extLst>
      <p:ext uri="{BB962C8B-B14F-4D97-AF65-F5344CB8AC3E}">
        <p14:creationId xmlns:p14="http://schemas.microsoft.com/office/powerpoint/2010/main" val="5328573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Shape 973"/>
        <p:cNvGrpSpPr/>
        <p:nvPr/>
      </p:nvGrpSpPr>
      <p:grpSpPr>
        <a:xfrm>
          <a:off x="0" y="0"/>
          <a:ext cx="0" cy="0"/>
          <a:chOff x="0" y="0"/>
          <a:chExt cx="0" cy="0"/>
        </a:xfrm>
      </p:grpSpPr>
      <p:pic>
        <p:nvPicPr>
          <p:cNvPr id="974" name="Google Shape;974;p153"/>
          <p:cNvPicPr preferRelativeResize="0"/>
          <p:nvPr/>
        </p:nvPicPr>
        <p:blipFill rotWithShape="1">
          <a:blip r:embed="rId3">
            <a:alphaModFix/>
          </a:blip>
          <a:srcRect/>
          <a:stretch/>
        </p:blipFill>
        <p:spPr>
          <a:xfrm>
            <a:off x="705995" y="0"/>
            <a:ext cx="8875059" cy="6858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979" name="Google Shape;979;p154"/>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p>
            <a:pPr marL="0" lvl="0" indent="0" algn="ctr" rtl="0">
              <a:spcBef>
                <a:spcPts val="0"/>
              </a:spcBef>
              <a:spcAft>
                <a:spcPts val="0"/>
              </a:spcAft>
              <a:buNone/>
            </a:pPr>
            <a:r>
              <a:rPr lang="en-US" sz="4000">
                <a:latin typeface="Arial"/>
                <a:ea typeface="Arial"/>
                <a:cs typeface="Arial"/>
                <a:sym typeface="Arial"/>
              </a:rPr>
              <a:t>Some things to know about the CFAA</a:t>
            </a:r>
            <a:endParaRPr/>
          </a:p>
        </p:txBody>
      </p:sp>
      <p:sp>
        <p:nvSpPr>
          <p:cNvPr id="980" name="Google Shape;980;p154"/>
          <p:cNvSpPr txBox="1">
            <a:spLocks noGrp="1"/>
          </p:cNvSpPr>
          <p:nvPr>
            <p:ph type="body" idx="1"/>
          </p:nvPr>
        </p:nvSpPr>
        <p:spPr>
          <a:xfrm>
            <a:off x="762000" y="1981200"/>
            <a:ext cx="8743950" cy="4114800"/>
          </a:xfrm>
          <a:prstGeom prst="rect">
            <a:avLst/>
          </a:prstGeom>
          <a:noFill/>
          <a:ln>
            <a:noFill/>
          </a:ln>
        </p:spPr>
        <p:txBody>
          <a:bodyPr spcFirstLastPara="1" wrap="square" lIns="91925" tIns="45950" rIns="91925" bIns="45950" anchor="t" anchorCtr="0">
            <a:noAutofit/>
          </a:bodyPr>
          <a:lstStyle/>
          <a:p>
            <a:pPr marL="342396" lvl="0" indent="-342396" algn="l" rtl="0">
              <a:spcBef>
                <a:spcPts val="0"/>
              </a:spcBef>
              <a:spcAft>
                <a:spcPts val="0"/>
              </a:spcAft>
              <a:buClr>
                <a:schemeClr val="lt1"/>
              </a:buClr>
              <a:buSzPts val="2800"/>
              <a:buFont typeface="Arial"/>
              <a:buChar char="•"/>
            </a:pPr>
            <a:r>
              <a:rPr lang="en-US" sz="2800">
                <a:latin typeface="Arial"/>
                <a:ea typeface="Arial"/>
                <a:cs typeface="Arial"/>
                <a:sym typeface="Arial"/>
              </a:rPr>
              <a:t>Reimbursement – Approved Personal Rotation: Personnel under this agreement are expected to be available a minimum of 7 days (portal to portal) excluding travel, before needing replacement, regardless of the number of assignments from original dispatch.</a:t>
            </a:r>
            <a:endParaRPr/>
          </a:p>
          <a:p>
            <a:pPr marL="342396" lvl="0" indent="-342396" algn="l" rtl="0">
              <a:spcBef>
                <a:spcPts val="560"/>
              </a:spcBef>
              <a:spcAft>
                <a:spcPts val="0"/>
              </a:spcAft>
              <a:buClr>
                <a:schemeClr val="dk1"/>
              </a:buClr>
              <a:buSzPts val="2800"/>
              <a:buFont typeface="Arial"/>
              <a:buChar char="•"/>
            </a:pPr>
            <a:r>
              <a:rPr lang="en-US" sz="2800" i="1">
                <a:solidFill>
                  <a:schemeClr val="dk1"/>
                </a:solidFill>
                <a:latin typeface="Arial"/>
                <a:ea typeface="Arial"/>
                <a:cs typeface="Arial"/>
                <a:sym typeface="Arial"/>
              </a:rPr>
              <a:t>Some Operational Areas have agreed to a 14 day commitment on assignments exclusive of travel.</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sp>
        <p:nvSpPr>
          <p:cNvPr id="985" name="Google Shape;985;p155"/>
          <p:cNvSpPr txBox="1">
            <a:spLocks noGrp="1"/>
          </p:cNvSpPr>
          <p:nvPr>
            <p:ph type="title"/>
          </p:nvPr>
        </p:nvSpPr>
        <p:spPr>
          <a:xfrm>
            <a:off x="457204" y="152400"/>
            <a:ext cx="9296400" cy="1371600"/>
          </a:xfrm>
          <a:prstGeom prst="rect">
            <a:avLst/>
          </a:prstGeom>
          <a:noFill/>
          <a:ln>
            <a:noFill/>
          </a:ln>
        </p:spPr>
        <p:txBody>
          <a:bodyPr spcFirstLastPara="1" wrap="square" lIns="91925" tIns="45950" rIns="91925" bIns="45950" anchor="ctr" anchorCtr="0">
            <a:noAutofit/>
          </a:bodyPr>
          <a:lstStyle/>
          <a:p>
            <a:pPr marL="0" lvl="0" indent="0" algn="ctr" rtl="0">
              <a:spcBef>
                <a:spcPts val="0"/>
              </a:spcBef>
              <a:spcAft>
                <a:spcPts val="0"/>
              </a:spcAft>
              <a:buNone/>
            </a:pPr>
            <a:r>
              <a:rPr lang="en-US">
                <a:latin typeface="Arial"/>
                <a:ea typeface="Arial"/>
                <a:cs typeface="Arial"/>
                <a:sym typeface="Arial"/>
              </a:rPr>
              <a:t>Personnel Rotations</a:t>
            </a:r>
            <a:endParaRPr/>
          </a:p>
        </p:txBody>
      </p:sp>
      <p:sp>
        <p:nvSpPr>
          <p:cNvPr id="986" name="Google Shape;986;p155"/>
          <p:cNvSpPr txBox="1">
            <a:spLocks noGrp="1"/>
          </p:cNvSpPr>
          <p:nvPr>
            <p:ph type="body" idx="1"/>
          </p:nvPr>
        </p:nvSpPr>
        <p:spPr>
          <a:xfrm>
            <a:off x="533401" y="1371600"/>
            <a:ext cx="9220200" cy="4800600"/>
          </a:xfrm>
          <a:prstGeom prst="rect">
            <a:avLst/>
          </a:prstGeom>
          <a:noFill/>
          <a:ln>
            <a:noFill/>
          </a:ln>
        </p:spPr>
        <p:txBody>
          <a:bodyPr spcFirstLastPara="1" wrap="square" lIns="91925" tIns="45950" rIns="91925" bIns="45950" anchor="t" anchorCtr="0">
            <a:noAutofit/>
          </a:bodyPr>
          <a:lstStyle/>
          <a:p>
            <a:pPr marL="342396" lvl="0" indent="-342396" algn="l" rtl="0">
              <a:lnSpc>
                <a:spcPct val="80000"/>
              </a:lnSpc>
              <a:spcBef>
                <a:spcPts val="0"/>
              </a:spcBef>
              <a:spcAft>
                <a:spcPts val="0"/>
              </a:spcAft>
              <a:buClr>
                <a:schemeClr val="lt1"/>
              </a:buClr>
              <a:buSzPts val="3200"/>
              <a:buFont typeface="Times New Roman"/>
              <a:buNone/>
            </a:pPr>
            <a:endParaRPr sz="3200">
              <a:latin typeface="Arial"/>
              <a:ea typeface="Arial"/>
              <a:cs typeface="Arial"/>
              <a:sym typeface="Arial"/>
            </a:endParaRPr>
          </a:p>
          <a:p>
            <a:pPr marL="342396" lvl="0" indent="-342396" algn="l" rtl="0">
              <a:lnSpc>
                <a:spcPct val="80000"/>
              </a:lnSpc>
              <a:spcBef>
                <a:spcPts val="640"/>
              </a:spcBef>
              <a:spcAft>
                <a:spcPts val="0"/>
              </a:spcAft>
              <a:buClr>
                <a:schemeClr val="lt1"/>
              </a:buClr>
              <a:buSzPts val="3200"/>
              <a:buFont typeface="Arial"/>
              <a:buChar char="•"/>
            </a:pPr>
            <a:r>
              <a:rPr lang="en-US" sz="3200">
                <a:latin typeface="Arial"/>
                <a:ea typeface="Arial"/>
                <a:cs typeface="Arial"/>
                <a:sym typeface="Arial"/>
              </a:rPr>
              <a:t>If a OES AREP is on scene, all crew rotations should start with them.</a:t>
            </a:r>
            <a:endParaRPr/>
          </a:p>
          <a:p>
            <a:pPr marL="342396" lvl="0" indent="-139196" algn="l" rtl="0">
              <a:lnSpc>
                <a:spcPct val="80000"/>
              </a:lnSpc>
              <a:spcBef>
                <a:spcPts val="640"/>
              </a:spcBef>
              <a:spcAft>
                <a:spcPts val="0"/>
              </a:spcAft>
              <a:buClr>
                <a:schemeClr val="lt1"/>
              </a:buClr>
              <a:buSzPts val="3200"/>
              <a:buFont typeface="Times New Roman"/>
              <a:buNone/>
            </a:pPr>
            <a:endParaRPr sz="3200">
              <a:latin typeface="Arial"/>
              <a:ea typeface="Arial"/>
              <a:cs typeface="Arial"/>
              <a:sym typeface="Arial"/>
            </a:endParaRPr>
          </a:p>
          <a:p>
            <a:pPr marL="342396" lvl="0" indent="-342396" algn="l" rtl="0">
              <a:lnSpc>
                <a:spcPct val="80000"/>
              </a:lnSpc>
              <a:spcBef>
                <a:spcPts val="640"/>
              </a:spcBef>
              <a:spcAft>
                <a:spcPts val="0"/>
              </a:spcAft>
              <a:buClr>
                <a:schemeClr val="lt1"/>
              </a:buClr>
              <a:buSzPts val="3200"/>
              <a:buFont typeface="Arial"/>
              <a:buChar char="•"/>
            </a:pPr>
            <a:r>
              <a:rPr lang="en-US" sz="3200">
                <a:latin typeface="Arial"/>
                <a:ea typeface="Arial"/>
                <a:cs typeface="Arial"/>
                <a:sym typeface="Arial"/>
              </a:rPr>
              <a:t>Crew rotation process should start at least </a:t>
            </a:r>
            <a:r>
              <a:rPr lang="en-US" sz="3200" b="1" i="1" u="sng">
                <a:solidFill>
                  <a:srgbClr val="FF0000"/>
                </a:solidFill>
                <a:latin typeface="Arial"/>
                <a:ea typeface="Arial"/>
                <a:cs typeface="Arial"/>
                <a:sym typeface="Arial"/>
              </a:rPr>
              <a:t>48hrs</a:t>
            </a:r>
            <a:r>
              <a:rPr lang="en-US" sz="3200">
                <a:latin typeface="Arial"/>
                <a:ea typeface="Arial"/>
                <a:cs typeface="Arial"/>
                <a:sym typeface="Arial"/>
              </a:rPr>
              <a:t> prior to the request date.</a:t>
            </a:r>
            <a:endParaRPr/>
          </a:p>
          <a:p>
            <a:pPr marL="0" lvl="0" indent="0" algn="l" rtl="0">
              <a:lnSpc>
                <a:spcPct val="80000"/>
              </a:lnSpc>
              <a:spcBef>
                <a:spcPts val="640"/>
              </a:spcBef>
              <a:spcAft>
                <a:spcPts val="0"/>
              </a:spcAft>
              <a:buClr>
                <a:schemeClr val="lt1"/>
              </a:buClr>
              <a:buSzPts val="3200"/>
              <a:buFont typeface="Times New Roman"/>
              <a:buNone/>
            </a:pPr>
            <a:endParaRPr sz="3200">
              <a:latin typeface="Arial"/>
              <a:ea typeface="Arial"/>
              <a:cs typeface="Arial"/>
              <a:sym typeface="Arial"/>
            </a:endParaRPr>
          </a:p>
          <a:p>
            <a:pPr marL="342396" lvl="0" indent="-342396" algn="l" rtl="0">
              <a:lnSpc>
                <a:spcPct val="80000"/>
              </a:lnSpc>
              <a:spcBef>
                <a:spcPts val="640"/>
              </a:spcBef>
              <a:spcAft>
                <a:spcPts val="0"/>
              </a:spcAft>
              <a:buClr>
                <a:schemeClr val="lt1"/>
              </a:buClr>
              <a:buSzPts val="3200"/>
              <a:buFont typeface="Arial"/>
              <a:buChar char="•"/>
            </a:pPr>
            <a:r>
              <a:rPr lang="en-US" sz="3200">
                <a:latin typeface="Arial"/>
                <a:ea typeface="Arial"/>
                <a:cs typeface="Arial"/>
                <a:sym typeface="Arial"/>
              </a:rPr>
              <a:t>All crew rotations will happen when units are on an OFF status.</a:t>
            </a:r>
            <a:endParaRPr sz="2400">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90"/>
        <p:cNvGrpSpPr/>
        <p:nvPr/>
      </p:nvGrpSpPr>
      <p:grpSpPr>
        <a:xfrm>
          <a:off x="0" y="0"/>
          <a:ext cx="0" cy="0"/>
          <a:chOff x="0" y="0"/>
          <a:chExt cx="0" cy="0"/>
        </a:xfrm>
      </p:grpSpPr>
      <p:sp>
        <p:nvSpPr>
          <p:cNvPr id="991" name="Google Shape;991;p156"/>
          <p:cNvSpPr txBox="1">
            <a:spLocks noGrp="1"/>
          </p:cNvSpPr>
          <p:nvPr>
            <p:ph type="title"/>
          </p:nvPr>
        </p:nvSpPr>
        <p:spPr>
          <a:xfrm>
            <a:off x="457204" y="152400"/>
            <a:ext cx="9296400" cy="1371600"/>
          </a:xfrm>
          <a:prstGeom prst="rect">
            <a:avLst/>
          </a:prstGeom>
          <a:noFill/>
          <a:ln>
            <a:noFill/>
          </a:ln>
        </p:spPr>
        <p:txBody>
          <a:bodyPr spcFirstLastPara="1" wrap="square" lIns="91925" tIns="45950" rIns="91925" bIns="45950" anchor="ctr" anchorCtr="0">
            <a:noAutofit/>
          </a:bodyPr>
          <a:lstStyle/>
          <a:p>
            <a:pPr marL="0" lvl="0" indent="0" algn="ctr" rtl="0">
              <a:spcBef>
                <a:spcPts val="0"/>
              </a:spcBef>
              <a:spcAft>
                <a:spcPts val="0"/>
              </a:spcAft>
              <a:buNone/>
            </a:pPr>
            <a:r>
              <a:rPr lang="en-US">
                <a:latin typeface="Arial"/>
                <a:ea typeface="Arial"/>
                <a:cs typeface="Arial"/>
                <a:sym typeface="Arial"/>
              </a:rPr>
              <a:t>Approved Personnel Rotations</a:t>
            </a:r>
            <a:endParaRPr/>
          </a:p>
        </p:txBody>
      </p:sp>
      <p:sp>
        <p:nvSpPr>
          <p:cNvPr id="992" name="Google Shape;992;p156"/>
          <p:cNvSpPr txBox="1">
            <a:spLocks noGrp="1"/>
          </p:cNvSpPr>
          <p:nvPr>
            <p:ph type="body" idx="1"/>
          </p:nvPr>
        </p:nvSpPr>
        <p:spPr>
          <a:xfrm>
            <a:off x="533401" y="1371600"/>
            <a:ext cx="9220200" cy="4800600"/>
          </a:xfrm>
          <a:prstGeom prst="rect">
            <a:avLst/>
          </a:prstGeom>
          <a:noFill/>
          <a:ln>
            <a:noFill/>
          </a:ln>
        </p:spPr>
        <p:txBody>
          <a:bodyPr spcFirstLastPara="1" wrap="square" lIns="91925" tIns="45950" rIns="91925" bIns="45950" anchor="t" anchorCtr="0">
            <a:noAutofit/>
          </a:bodyPr>
          <a:lstStyle/>
          <a:p>
            <a:pPr marL="342396" lvl="0" indent="-342396" algn="l" rtl="0">
              <a:lnSpc>
                <a:spcPct val="80000"/>
              </a:lnSpc>
              <a:spcBef>
                <a:spcPts val="0"/>
              </a:spcBef>
              <a:spcAft>
                <a:spcPts val="0"/>
              </a:spcAft>
              <a:buClr>
                <a:schemeClr val="lt1"/>
              </a:buClr>
              <a:buSzPts val="3200"/>
              <a:buFont typeface="Times New Roman"/>
              <a:buNone/>
            </a:pPr>
            <a:endParaRPr sz="3200">
              <a:latin typeface="Arial"/>
              <a:ea typeface="Arial"/>
              <a:cs typeface="Arial"/>
              <a:sym typeface="Arial"/>
            </a:endParaRPr>
          </a:p>
          <a:p>
            <a:pPr marL="342396" lvl="0" indent="-139196" algn="l" rtl="0">
              <a:lnSpc>
                <a:spcPct val="80000"/>
              </a:lnSpc>
              <a:spcBef>
                <a:spcPts val="640"/>
              </a:spcBef>
              <a:spcAft>
                <a:spcPts val="0"/>
              </a:spcAft>
              <a:buClr>
                <a:schemeClr val="lt1"/>
              </a:buClr>
              <a:buSzPts val="3200"/>
              <a:buFont typeface="Times New Roman"/>
              <a:buNone/>
            </a:pPr>
            <a:endParaRPr sz="3200">
              <a:latin typeface="Arial"/>
              <a:ea typeface="Arial"/>
              <a:cs typeface="Arial"/>
              <a:sym typeface="Arial"/>
            </a:endParaRPr>
          </a:p>
          <a:p>
            <a:pPr marL="342396" lvl="0" indent="-342396" algn="l" rtl="0">
              <a:lnSpc>
                <a:spcPct val="80000"/>
              </a:lnSpc>
              <a:spcBef>
                <a:spcPts val="640"/>
              </a:spcBef>
              <a:spcAft>
                <a:spcPts val="0"/>
              </a:spcAft>
              <a:buClr>
                <a:schemeClr val="lt1"/>
              </a:buClr>
              <a:buSzPts val="3200"/>
              <a:buFont typeface="Arial"/>
              <a:buChar char="•"/>
            </a:pPr>
            <a:r>
              <a:rPr lang="en-US" sz="3200">
                <a:latin typeface="Arial"/>
                <a:ea typeface="Arial"/>
                <a:cs typeface="Arial"/>
                <a:sym typeface="Arial"/>
              </a:rPr>
              <a:t>The personnel rotation and transportation plan must be coordinated through the incident, the ordering point, agency representative, and/or the overhead responsible for the personnel to be rotated</a:t>
            </a:r>
            <a:endParaRPr sz="3200" i="1">
              <a:latin typeface="Arial"/>
              <a:ea typeface="Arial"/>
              <a:cs typeface="Arial"/>
              <a:sym typeface="Arial"/>
            </a:endParaRPr>
          </a:p>
          <a:p>
            <a:pPr marL="342396" lvl="0" indent="-139196" algn="l" rtl="0">
              <a:lnSpc>
                <a:spcPct val="80000"/>
              </a:lnSpc>
              <a:spcBef>
                <a:spcPts val="640"/>
              </a:spcBef>
              <a:spcAft>
                <a:spcPts val="0"/>
              </a:spcAft>
              <a:buClr>
                <a:schemeClr val="lt1"/>
              </a:buClr>
              <a:buSzPts val="3200"/>
              <a:buFont typeface="Times New Roman"/>
              <a:buNone/>
            </a:pPr>
            <a:endParaRPr sz="3200">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sp>
        <p:nvSpPr>
          <p:cNvPr id="997" name="Google Shape;997;p157"/>
          <p:cNvSpPr txBox="1">
            <a:spLocks noGrp="1"/>
          </p:cNvSpPr>
          <p:nvPr>
            <p:ph type="title"/>
          </p:nvPr>
        </p:nvSpPr>
        <p:spPr>
          <a:xfrm>
            <a:off x="457204" y="152400"/>
            <a:ext cx="9296400" cy="1371600"/>
          </a:xfrm>
          <a:prstGeom prst="rect">
            <a:avLst/>
          </a:prstGeom>
          <a:noFill/>
          <a:ln>
            <a:noFill/>
          </a:ln>
        </p:spPr>
        <p:txBody>
          <a:bodyPr spcFirstLastPara="1" wrap="square" lIns="91925" tIns="45950" rIns="91925" bIns="45950" anchor="ctr" anchorCtr="0">
            <a:noAutofit/>
          </a:bodyPr>
          <a:lstStyle/>
          <a:p>
            <a:pPr marL="0" lvl="0" indent="0" algn="ctr" rtl="0">
              <a:spcBef>
                <a:spcPts val="0"/>
              </a:spcBef>
              <a:spcAft>
                <a:spcPts val="0"/>
              </a:spcAft>
              <a:buNone/>
            </a:pPr>
            <a:r>
              <a:rPr lang="en-US">
                <a:latin typeface="Arial"/>
                <a:ea typeface="Arial"/>
                <a:cs typeface="Arial"/>
                <a:sym typeface="Arial"/>
              </a:rPr>
              <a:t>Approved Personnel Rotations</a:t>
            </a:r>
            <a:endParaRPr/>
          </a:p>
        </p:txBody>
      </p:sp>
      <p:sp>
        <p:nvSpPr>
          <p:cNvPr id="998" name="Google Shape;998;p157"/>
          <p:cNvSpPr txBox="1">
            <a:spLocks noGrp="1"/>
          </p:cNvSpPr>
          <p:nvPr>
            <p:ph type="body" idx="1"/>
          </p:nvPr>
        </p:nvSpPr>
        <p:spPr>
          <a:xfrm>
            <a:off x="533401" y="1371600"/>
            <a:ext cx="9220200" cy="4800600"/>
          </a:xfrm>
          <a:prstGeom prst="rect">
            <a:avLst/>
          </a:prstGeom>
          <a:noFill/>
          <a:ln>
            <a:noFill/>
          </a:ln>
        </p:spPr>
        <p:txBody>
          <a:bodyPr spcFirstLastPara="1" wrap="square" lIns="91925" tIns="45950" rIns="91925" bIns="45950" anchor="t" anchorCtr="0">
            <a:noAutofit/>
          </a:bodyPr>
          <a:lstStyle/>
          <a:p>
            <a:pPr marL="342396" lvl="0" indent="-342396" algn="l" rtl="0">
              <a:lnSpc>
                <a:spcPct val="80000"/>
              </a:lnSpc>
              <a:spcBef>
                <a:spcPts val="0"/>
              </a:spcBef>
              <a:spcAft>
                <a:spcPts val="0"/>
              </a:spcAft>
              <a:buClr>
                <a:schemeClr val="lt1"/>
              </a:buClr>
              <a:buSzPts val="3200"/>
              <a:buFont typeface="Times New Roman"/>
              <a:buNone/>
            </a:pPr>
            <a:endParaRPr sz="3200">
              <a:latin typeface="Arial"/>
              <a:ea typeface="Arial"/>
              <a:cs typeface="Arial"/>
              <a:sym typeface="Arial"/>
            </a:endParaRPr>
          </a:p>
          <a:p>
            <a:pPr marL="342396" lvl="0" indent="-342396" algn="l" rtl="0">
              <a:lnSpc>
                <a:spcPct val="80000"/>
              </a:lnSpc>
              <a:spcBef>
                <a:spcPts val="640"/>
              </a:spcBef>
              <a:spcAft>
                <a:spcPts val="0"/>
              </a:spcAft>
              <a:buClr>
                <a:schemeClr val="lt1"/>
              </a:buClr>
              <a:buSzPts val="3200"/>
              <a:buFont typeface="Arial"/>
              <a:buChar char="•"/>
            </a:pPr>
            <a:r>
              <a:rPr lang="en-US" sz="3200">
                <a:latin typeface="Arial"/>
                <a:ea typeface="Arial"/>
                <a:cs typeface="Arial"/>
                <a:sym typeface="Arial"/>
              </a:rPr>
              <a:t>Rotations will be documented on the </a:t>
            </a:r>
            <a:r>
              <a:rPr lang="en-US" sz="3200" i="1" u="sng">
                <a:latin typeface="Arial"/>
                <a:ea typeface="Arial"/>
                <a:cs typeface="Arial"/>
                <a:sym typeface="Arial"/>
              </a:rPr>
              <a:t>Resource</a:t>
            </a:r>
            <a:r>
              <a:rPr lang="en-US" sz="3200">
                <a:latin typeface="Arial"/>
                <a:ea typeface="Arial"/>
                <a:cs typeface="Arial"/>
                <a:sym typeface="Arial"/>
              </a:rPr>
              <a:t> </a:t>
            </a:r>
            <a:r>
              <a:rPr lang="en-US" sz="3200" i="1" u="sng">
                <a:latin typeface="Arial"/>
                <a:ea typeface="Arial"/>
                <a:cs typeface="Arial"/>
                <a:sym typeface="Arial"/>
              </a:rPr>
              <a:t>Rotation – Job Aid </a:t>
            </a:r>
            <a:r>
              <a:rPr lang="en-US" sz="1200" i="1" u="sng">
                <a:latin typeface="Arial"/>
                <a:ea typeface="Arial"/>
                <a:cs typeface="Arial"/>
                <a:sym typeface="Arial"/>
              </a:rPr>
              <a:t>(v9) </a:t>
            </a:r>
            <a:r>
              <a:rPr lang="en-US" sz="3200">
                <a:latin typeface="Arial"/>
                <a:ea typeface="Arial"/>
                <a:cs typeface="Arial"/>
                <a:sym typeface="Arial"/>
              </a:rPr>
              <a:t>which will be signed by the IC through the OES AREP.</a:t>
            </a:r>
            <a:endParaRPr/>
          </a:p>
          <a:p>
            <a:pPr marL="0" lvl="0" indent="0" algn="l" rtl="0">
              <a:lnSpc>
                <a:spcPct val="80000"/>
              </a:lnSpc>
              <a:spcBef>
                <a:spcPts val="640"/>
              </a:spcBef>
              <a:spcAft>
                <a:spcPts val="0"/>
              </a:spcAft>
              <a:buClr>
                <a:schemeClr val="lt1"/>
              </a:buClr>
              <a:buSzPts val="3200"/>
              <a:buFont typeface="Times New Roman"/>
              <a:buNone/>
            </a:pPr>
            <a:endParaRPr sz="3200">
              <a:latin typeface="Arial"/>
              <a:ea typeface="Arial"/>
              <a:cs typeface="Arial"/>
              <a:sym typeface="Arial"/>
            </a:endParaRPr>
          </a:p>
          <a:p>
            <a:pPr marL="342396" lvl="0" indent="-342396" algn="l" rtl="0">
              <a:lnSpc>
                <a:spcPct val="80000"/>
              </a:lnSpc>
              <a:spcBef>
                <a:spcPts val="640"/>
              </a:spcBef>
              <a:spcAft>
                <a:spcPts val="0"/>
              </a:spcAft>
              <a:buClr>
                <a:schemeClr val="lt1"/>
              </a:buClr>
              <a:buSzPts val="3200"/>
              <a:buFont typeface="Arial"/>
              <a:buChar char="•"/>
            </a:pPr>
            <a:r>
              <a:rPr lang="en-US" sz="3200">
                <a:latin typeface="Arial"/>
                <a:ea typeface="Arial"/>
                <a:cs typeface="Arial"/>
                <a:sym typeface="Arial"/>
              </a:rPr>
              <a:t>The Incident Commander or MOB Center Mgr. to which the resources are assigned must approve the personnel rotation and method of transportation. </a:t>
            </a:r>
            <a:r>
              <a:rPr lang="en-US" sz="3200" i="1">
                <a:latin typeface="Arial"/>
                <a:ea typeface="Arial"/>
                <a:cs typeface="Arial"/>
                <a:sym typeface="Arial"/>
              </a:rPr>
              <a:t>Such approval should not be denied without substantial cause. (Imminent planned release 24-36 hours or a negotiated extension through the </a:t>
            </a:r>
            <a:r>
              <a:rPr lang="en-US" sz="3200" i="1">
                <a:solidFill>
                  <a:srgbClr val="FFFF0C"/>
                </a:solidFill>
                <a:latin typeface="Arial"/>
                <a:ea typeface="Arial"/>
                <a:cs typeface="Arial"/>
                <a:sym typeface="Arial"/>
              </a:rPr>
              <a:t>OES AREP</a:t>
            </a:r>
            <a:r>
              <a:rPr lang="en-US" sz="3200" i="1">
                <a:latin typeface="Arial"/>
                <a:ea typeface="Arial"/>
                <a:cs typeface="Arial"/>
                <a:sym typeface="Arial"/>
              </a:rPr>
              <a:t>).</a:t>
            </a:r>
            <a:endParaRPr/>
          </a:p>
          <a:p>
            <a:pPr marL="342396" lvl="0" indent="-139196" algn="l" rtl="0">
              <a:lnSpc>
                <a:spcPct val="80000"/>
              </a:lnSpc>
              <a:spcBef>
                <a:spcPts val="640"/>
              </a:spcBef>
              <a:spcAft>
                <a:spcPts val="0"/>
              </a:spcAft>
              <a:buClr>
                <a:schemeClr val="lt1"/>
              </a:buClr>
              <a:buSzPts val="3200"/>
              <a:buFont typeface="Times New Roman"/>
              <a:buNone/>
            </a:pPr>
            <a:endParaRPr sz="3200">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02"/>
        <p:cNvGrpSpPr/>
        <p:nvPr/>
      </p:nvGrpSpPr>
      <p:grpSpPr>
        <a:xfrm>
          <a:off x="0" y="0"/>
          <a:ext cx="0" cy="0"/>
          <a:chOff x="0" y="0"/>
          <a:chExt cx="0" cy="0"/>
        </a:xfrm>
      </p:grpSpPr>
      <p:pic>
        <p:nvPicPr>
          <p:cNvPr id="1003" name="Google Shape;1003;p158"/>
          <p:cNvPicPr preferRelativeResize="0"/>
          <p:nvPr/>
        </p:nvPicPr>
        <p:blipFill rotWithShape="1">
          <a:blip r:embed="rId3">
            <a:alphaModFix/>
          </a:blip>
          <a:srcRect/>
          <a:stretch/>
        </p:blipFill>
        <p:spPr>
          <a:xfrm>
            <a:off x="-4000500" y="-166688"/>
            <a:ext cx="18288000" cy="70104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08"/>
        <p:cNvGrpSpPr/>
        <p:nvPr/>
      </p:nvGrpSpPr>
      <p:grpSpPr>
        <a:xfrm>
          <a:off x="0" y="0"/>
          <a:ext cx="0" cy="0"/>
          <a:chOff x="0" y="0"/>
          <a:chExt cx="0" cy="0"/>
        </a:xfrm>
      </p:grpSpPr>
      <p:sp>
        <p:nvSpPr>
          <p:cNvPr id="1009" name="Google Shape;1009;p159"/>
          <p:cNvSpPr txBox="1">
            <a:spLocks noGrp="1"/>
          </p:cNvSpPr>
          <p:nvPr>
            <p:ph type="title"/>
          </p:nvPr>
        </p:nvSpPr>
        <p:spPr>
          <a:xfrm>
            <a:off x="495300" y="228600"/>
            <a:ext cx="9258300" cy="1295400"/>
          </a:xfrm>
          <a:prstGeom prst="rect">
            <a:avLst/>
          </a:prstGeom>
          <a:noFill/>
          <a:ln>
            <a:noFill/>
          </a:ln>
        </p:spPr>
        <p:txBody>
          <a:bodyPr spcFirstLastPara="1" wrap="square" lIns="91925" tIns="45950" rIns="91925" bIns="45950" anchor="ctr" anchorCtr="0">
            <a:noAutofit/>
          </a:bodyPr>
          <a:lstStyle/>
          <a:p>
            <a:pPr marL="0" lvl="0" indent="0" algn="ctr" rtl="0">
              <a:spcBef>
                <a:spcPts val="0"/>
              </a:spcBef>
              <a:spcAft>
                <a:spcPts val="0"/>
              </a:spcAft>
              <a:buNone/>
            </a:pPr>
            <a:r>
              <a:rPr lang="en-US">
                <a:latin typeface="Arial"/>
                <a:ea typeface="Arial"/>
                <a:cs typeface="Arial"/>
                <a:sym typeface="Arial"/>
              </a:rPr>
              <a:t>Approved Personnel Rotations</a:t>
            </a:r>
            <a:endParaRPr/>
          </a:p>
        </p:txBody>
      </p:sp>
      <p:sp>
        <p:nvSpPr>
          <p:cNvPr id="1010" name="Google Shape;1010;p159"/>
          <p:cNvSpPr txBox="1">
            <a:spLocks noGrp="1"/>
          </p:cNvSpPr>
          <p:nvPr>
            <p:ph type="body" idx="1"/>
          </p:nvPr>
        </p:nvSpPr>
        <p:spPr>
          <a:xfrm>
            <a:off x="723900" y="1600200"/>
            <a:ext cx="8743950" cy="5181600"/>
          </a:xfrm>
          <a:prstGeom prst="rect">
            <a:avLst/>
          </a:prstGeom>
          <a:noFill/>
          <a:ln>
            <a:noFill/>
          </a:ln>
        </p:spPr>
        <p:txBody>
          <a:bodyPr spcFirstLastPara="1" wrap="square" lIns="91925" tIns="45950" rIns="91925" bIns="45950" anchor="t" anchorCtr="0">
            <a:noAutofit/>
          </a:bodyPr>
          <a:lstStyle/>
          <a:p>
            <a:pPr marL="342396" lvl="0" indent="-164596" algn="l" rtl="0">
              <a:spcBef>
                <a:spcPts val="0"/>
              </a:spcBef>
              <a:spcAft>
                <a:spcPts val="0"/>
              </a:spcAft>
              <a:buClr>
                <a:schemeClr val="lt1"/>
              </a:buClr>
              <a:buSzPts val="2800"/>
              <a:buFont typeface="Times New Roman"/>
              <a:buNone/>
            </a:pPr>
            <a:endParaRPr sz="2800" i="1">
              <a:latin typeface="Arial"/>
              <a:ea typeface="Arial"/>
              <a:cs typeface="Arial"/>
              <a:sym typeface="Arial"/>
            </a:endParaRPr>
          </a:p>
          <a:p>
            <a:pPr marL="0" lvl="0" indent="0" algn="l" rtl="0">
              <a:spcBef>
                <a:spcPts val="560"/>
              </a:spcBef>
              <a:spcAft>
                <a:spcPts val="0"/>
              </a:spcAft>
              <a:buClr>
                <a:schemeClr val="lt1"/>
              </a:buClr>
              <a:buSzPts val="2800"/>
              <a:buFont typeface="Times New Roman"/>
              <a:buNone/>
            </a:pPr>
            <a:endParaRPr sz="2800" i="1">
              <a:latin typeface="Arial"/>
              <a:ea typeface="Arial"/>
              <a:cs typeface="Arial"/>
              <a:sym typeface="Arial"/>
            </a:endParaRPr>
          </a:p>
          <a:p>
            <a:pPr marL="342396" lvl="0" indent="-342396" algn="l" rtl="0">
              <a:spcBef>
                <a:spcPts val="640"/>
              </a:spcBef>
              <a:spcAft>
                <a:spcPts val="0"/>
              </a:spcAft>
              <a:buClr>
                <a:schemeClr val="lt1"/>
              </a:buClr>
              <a:buSzPts val="3200"/>
              <a:buFont typeface="Arial"/>
              <a:buChar char="•"/>
            </a:pPr>
            <a:r>
              <a:rPr lang="en-US" sz="3200">
                <a:latin typeface="Arial"/>
                <a:ea typeface="Arial"/>
                <a:cs typeface="Arial"/>
                <a:sym typeface="Arial"/>
              </a:rPr>
              <a:t>If the home agency/s will be using a commercial bus for the movement of personnel for the rotation, the cost for the bus </a:t>
            </a:r>
            <a:r>
              <a:rPr lang="en-US" sz="3200" u="sng">
                <a:latin typeface="Arial"/>
                <a:ea typeface="Arial"/>
                <a:cs typeface="Arial"/>
                <a:sym typeface="Arial"/>
              </a:rPr>
              <a:t>must be approved</a:t>
            </a:r>
            <a:r>
              <a:rPr lang="en-US" sz="3200">
                <a:latin typeface="Arial"/>
                <a:ea typeface="Arial"/>
                <a:cs typeface="Arial"/>
                <a:sym typeface="Arial"/>
              </a:rPr>
              <a:t>. </a:t>
            </a:r>
            <a:r>
              <a:rPr lang="en-US" sz="3200" i="1">
                <a:latin typeface="Arial"/>
                <a:ea typeface="Arial"/>
                <a:cs typeface="Arial"/>
                <a:sym typeface="Arial"/>
              </a:rPr>
              <a:t>(when submitting your request for rotation, you will need to provide a estimate for the bus cost for approval)</a:t>
            </a:r>
            <a:endParaRPr sz="3200" i="1">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sp>
        <p:nvSpPr>
          <p:cNvPr id="898" name="Google Shape;898;p143"/>
          <p:cNvSpPr txBox="1">
            <a:spLocks noGrp="1"/>
          </p:cNvSpPr>
          <p:nvPr>
            <p:ph type="title"/>
          </p:nvPr>
        </p:nvSpPr>
        <p:spPr>
          <a:xfrm>
            <a:off x="771527" y="1"/>
            <a:ext cx="8744100" cy="1143000"/>
          </a:xfrm>
          <a:prstGeom prst="rect">
            <a:avLst/>
          </a:prstGeom>
          <a:noFill/>
          <a:ln>
            <a:noFill/>
          </a:ln>
        </p:spPr>
        <p:txBody>
          <a:bodyPr spcFirstLastPara="1" wrap="square" lIns="91925" tIns="45950" rIns="91925" bIns="45950" anchor="ctr" anchorCtr="0">
            <a:noAutofit/>
          </a:bodyPr>
          <a:lstStyle/>
          <a:p>
            <a:pPr marL="0" lvl="0" indent="0" algn="ctr" rtl="0">
              <a:lnSpc>
                <a:spcPct val="100000"/>
              </a:lnSpc>
              <a:spcBef>
                <a:spcPts val="0"/>
              </a:spcBef>
              <a:spcAft>
                <a:spcPts val="0"/>
              </a:spcAft>
              <a:buSzPts val="1400"/>
              <a:buNone/>
            </a:pPr>
            <a:r>
              <a:rPr lang="en-US">
                <a:solidFill>
                  <a:srgbClr val="FFFF0C"/>
                </a:solidFill>
                <a:latin typeface="Arial"/>
                <a:ea typeface="Arial"/>
                <a:cs typeface="Arial"/>
                <a:sym typeface="Arial"/>
              </a:rPr>
              <a:t>We expect you to….</a:t>
            </a:r>
            <a:endParaRPr/>
          </a:p>
        </p:txBody>
      </p:sp>
      <p:sp>
        <p:nvSpPr>
          <p:cNvPr id="899" name="Google Shape;899;p143"/>
          <p:cNvSpPr txBox="1">
            <a:spLocks noGrp="1"/>
          </p:cNvSpPr>
          <p:nvPr>
            <p:ph type="body" idx="1"/>
          </p:nvPr>
        </p:nvSpPr>
        <p:spPr>
          <a:xfrm>
            <a:off x="228600" y="1524000"/>
            <a:ext cx="8744100" cy="5029200"/>
          </a:xfrm>
          <a:prstGeom prst="rect">
            <a:avLst/>
          </a:prstGeom>
          <a:noFill/>
          <a:ln>
            <a:noFill/>
          </a:ln>
        </p:spPr>
        <p:txBody>
          <a:bodyPr spcFirstLastPara="1" wrap="square" lIns="91925" tIns="45950" rIns="91925" bIns="45950" anchor="t" anchorCtr="0">
            <a:noAutofit/>
          </a:bodyPr>
          <a:lstStyle/>
          <a:p>
            <a:pPr marL="342395" lvl="0" indent="-342395" algn="l" rtl="0">
              <a:lnSpc>
                <a:spcPct val="90000"/>
              </a:lnSpc>
              <a:spcBef>
                <a:spcPts val="0"/>
              </a:spcBef>
              <a:spcAft>
                <a:spcPts val="0"/>
              </a:spcAft>
              <a:buClr>
                <a:schemeClr val="lt1"/>
              </a:buClr>
              <a:buSzPts val="3600"/>
              <a:buFont typeface="Arial"/>
              <a:buChar char="•"/>
            </a:pPr>
            <a:r>
              <a:rPr lang="en-US" sz="3600">
                <a:latin typeface="Arial"/>
                <a:ea typeface="Arial"/>
                <a:cs typeface="Arial"/>
                <a:sym typeface="Arial"/>
              </a:rPr>
              <a:t>Gather Dispatch Information</a:t>
            </a:r>
            <a:endParaRPr/>
          </a:p>
          <a:p>
            <a:pPr marL="342395" lvl="0" indent="-342395" algn="l" rtl="0">
              <a:lnSpc>
                <a:spcPct val="90000"/>
              </a:lnSpc>
              <a:spcBef>
                <a:spcPts val="720"/>
              </a:spcBef>
              <a:spcAft>
                <a:spcPts val="0"/>
              </a:spcAft>
              <a:buClr>
                <a:schemeClr val="lt1"/>
              </a:buClr>
              <a:buSzPts val="3600"/>
              <a:buFont typeface="Arial"/>
              <a:buChar char="•"/>
            </a:pPr>
            <a:r>
              <a:rPr lang="en-US" sz="3600">
                <a:latin typeface="Arial"/>
                <a:ea typeface="Arial"/>
                <a:cs typeface="Arial"/>
                <a:sym typeface="Arial"/>
              </a:rPr>
              <a:t>CICCS Qualification</a:t>
            </a:r>
            <a:endParaRPr/>
          </a:p>
          <a:p>
            <a:pPr marL="342395" lvl="0" indent="-342395" algn="l" rtl="0">
              <a:lnSpc>
                <a:spcPct val="90000"/>
              </a:lnSpc>
              <a:spcBef>
                <a:spcPts val="720"/>
              </a:spcBef>
              <a:spcAft>
                <a:spcPts val="0"/>
              </a:spcAft>
              <a:buClr>
                <a:schemeClr val="lt1"/>
              </a:buClr>
              <a:buSzPts val="3600"/>
              <a:buFont typeface="Arial"/>
              <a:buChar char="•"/>
            </a:pPr>
            <a:r>
              <a:rPr lang="en-US" sz="3600">
                <a:latin typeface="Arial"/>
                <a:ea typeface="Arial"/>
                <a:cs typeface="Arial"/>
                <a:sym typeface="Arial"/>
              </a:rPr>
              <a:t>Determine Urgency</a:t>
            </a:r>
            <a:endParaRPr/>
          </a:p>
          <a:p>
            <a:pPr marL="342395" lvl="0" indent="-342395" algn="l" rtl="0">
              <a:lnSpc>
                <a:spcPct val="90000"/>
              </a:lnSpc>
              <a:spcBef>
                <a:spcPts val="720"/>
              </a:spcBef>
              <a:spcAft>
                <a:spcPts val="0"/>
              </a:spcAft>
              <a:buClr>
                <a:schemeClr val="lt1"/>
              </a:buClr>
              <a:buSzPts val="3600"/>
              <a:buFont typeface="Arial"/>
              <a:buChar char="•"/>
            </a:pPr>
            <a:r>
              <a:rPr lang="en-US" sz="3600">
                <a:latin typeface="Arial"/>
                <a:ea typeface="Arial"/>
                <a:cs typeface="Arial"/>
                <a:sym typeface="Arial"/>
              </a:rPr>
              <a:t>Appropriate STEN Vehicle</a:t>
            </a:r>
            <a:endParaRPr/>
          </a:p>
          <a:p>
            <a:pPr marL="342395" lvl="0" indent="-342395" algn="l" rtl="0">
              <a:lnSpc>
                <a:spcPct val="90000"/>
              </a:lnSpc>
              <a:spcBef>
                <a:spcPts val="720"/>
              </a:spcBef>
              <a:spcAft>
                <a:spcPts val="0"/>
              </a:spcAft>
              <a:buClr>
                <a:schemeClr val="lt1"/>
              </a:buClr>
              <a:buSzPts val="3600"/>
              <a:buFont typeface="Arial"/>
              <a:buChar char="•"/>
            </a:pPr>
            <a:r>
              <a:rPr lang="en-US" sz="3600">
                <a:latin typeface="Arial"/>
                <a:ea typeface="Arial"/>
                <a:cs typeface="Arial"/>
                <a:sym typeface="Arial"/>
              </a:rPr>
              <a:t>Attempt to fill STEN Trainee</a:t>
            </a:r>
            <a:endParaRPr/>
          </a:p>
          <a:p>
            <a:pPr marL="342395" lvl="0" indent="-342395" algn="l" rtl="0">
              <a:lnSpc>
                <a:spcPct val="90000"/>
              </a:lnSpc>
              <a:spcBef>
                <a:spcPts val="720"/>
              </a:spcBef>
              <a:spcAft>
                <a:spcPts val="0"/>
              </a:spcAft>
              <a:buClr>
                <a:schemeClr val="lt1"/>
              </a:buClr>
              <a:buSzPts val="3600"/>
              <a:buFont typeface="Arial"/>
              <a:buChar char="•"/>
            </a:pPr>
            <a:r>
              <a:rPr lang="en-US" sz="3600">
                <a:latin typeface="Arial"/>
                <a:ea typeface="Arial"/>
                <a:cs typeface="Arial"/>
                <a:sym typeface="Arial"/>
              </a:rPr>
              <a:t>"Flight Following” with Operational Area</a:t>
            </a:r>
            <a:endParaRPr/>
          </a:p>
          <a:p>
            <a:pPr marL="342395" lvl="0" indent="-342395" algn="l" rtl="0">
              <a:lnSpc>
                <a:spcPct val="90000"/>
              </a:lnSpc>
              <a:spcBef>
                <a:spcPts val="720"/>
              </a:spcBef>
              <a:spcAft>
                <a:spcPts val="0"/>
              </a:spcAft>
              <a:buClr>
                <a:schemeClr val="lt1"/>
              </a:buClr>
              <a:buSzPts val="3600"/>
              <a:buFont typeface="Arial"/>
              <a:buChar char="•"/>
            </a:pPr>
            <a:r>
              <a:rPr lang="en-US" sz="3600">
                <a:latin typeface="Arial"/>
                <a:ea typeface="Arial"/>
                <a:cs typeface="Arial"/>
                <a:sym typeface="Arial"/>
              </a:rPr>
              <a:t> Daily “SIT STAT” with </a:t>
            </a:r>
            <a:endParaRPr/>
          </a:p>
          <a:p>
            <a:pPr marL="342395" lvl="0" indent="-342395" algn="l" rtl="0">
              <a:lnSpc>
                <a:spcPct val="90000"/>
              </a:lnSpc>
              <a:spcBef>
                <a:spcPts val="720"/>
              </a:spcBef>
              <a:spcAft>
                <a:spcPts val="0"/>
              </a:spcAft>
              <a:buClr>
                <a:schemeClr val="lt1"/>
              </a:buClr>
              <a:buSzPts val="3600"/>
              <a:buFont typeface="Arial"/>
              <a:buNone/>
            </a:pPr>
            <a:r>
              <a:rPr lang="en-US" sz="3600">
                <a:latin typeface="Arial"/>
                <a:ea typeface="Arial"/>
                <a:cs typeface="Arial"/>
                <a:sym typeface="Arial"/>
              </a:rPr>
              <a:t>    Home Operational Area</a:t>
            </a:r>
            <a:endParaRPr/>
          </a:p>
          <a:p>
            <a:pPr marL="342395" lvl="0" indent="-342395" algn="l" rtl="0">
              <a:lnSpc>
                <a:spcPct val="90000"/>
              </a:lnSpc>
              <a:spcBef>
                <a:spcPts val="720"/>
              </a:spcBef>
              <a:spcAft>
                <a:spcPts val="0"/>
              </a:spcAft>
              <a:buClr>
                <a:schemeClr val="lt1"/>
              </a:buClr>
              <a:buSzPts val="3600"/>
              <a:buFont typeface="Times New Roman"/>
              <a:buNone/>
            </a:pPr>
            <a:endParaRPr sz="3600">
              <a:latin typeface="Arial"/>
              <a:ea typeface="Arial"/>
              <a:cs typeface="Arial"/>
              <a:sym typeface="Arial"/>
            </a:endParaRPr>
          </a:p>
        </p:txBody>
      </p:sp>
      <p:pic>
        <p:nvPicPr>
          <p:cNvPr id="900" name="Google Shape;900;p143"/>
          <p:cNvPicPr preferRelativeResize="0"/>
          <p:nvPr/>
        </p:nvPicPr>
        <p:blipFill rotWithShape="1">
          <a:blip r:embed="rId3">
            <a:alphaModFix/>
          </a:blip>
          <a:srcRect/>
          <a:stretch/>
        </p:blipFill>
        <p:spPr>
          <a:xfrm>
            <a:off x="6814597" y="5222403"/>
            <a:ext cx="3035298" cy="2200590"/>
          </a:xfrm>
          <a:prstGeom prst="rect">
            <a:avLst/>
          </a:prstGeom>
          <a:noFill/>
          <a:ln>
            <a:noFill/>
          </a:ln>
        </p:spPr>
      </p:pic>
      <p:pic>
        <p:nvPicPr>
          <p:cNvPr id="901" name="Google Shape;901;p143"/>
          <p:cNvPicPr preferRelativeResize="0"/>
          <p:nvPr/>
        </p:nvPicPr>
        <p:blipFill rotWithShape="1">
          <a:blip r:embed="rId4">
            <a:alphaModFix/>
          </a:blip>
          <a:srcRect/>
          <a:stretch/>
        </p:blipFill>
        <p:spPr>
          <a:xfrm>
            <a:off x="6896120" y="1732028"/>
            <a:ext cx="2872230" cy="215417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15"/>
        <p:cNvGrpSpPr/>
        <p:nvPr/>
      </p:nvGrpSpPr>
      <p:grpSpPr>
        <a:xfrm>
          <a:off x="0" y="0"/>
          <a:ext cx="0" cy="0"/>
          <a:chOff x="0" y="0"/>
          <a:chExt cx="0" cy="0"/>
        </a:xfrm>
      </p:grpSpPr>
      <p:sp>
        <p:nvSpPr>
          <p:cNvPr id="1016" name="Google Shape;1016;p160"/>
          <p:cNvSpPr txBox="1">
            <a:spLocks noGrp="1"/>
          </p:cNvSpPr>
          <p:nvPr>
            <p:ph type="title"/>
          </p:nvPr>
        </p:nvSpPr>
        <p:spPr>
          <a:xfrm>
            <a:off x="495300" y="228600"/>
            <a:ext cx="9258300" cy="1295400"/>
          </a:xfrm>
          <a:prstGeom prst="rect">
            <a:avLst/>
          </a:prstGeom>
          <a:noFill/>
          <a:ln>
            <a:noFill/>
          </a:ln>
        </p:spPr>
        <p:txBody>
          <a:bodyPr spcFirstLastPara="1" wrap="square" lIns="91925" tIns="45950" rIns="91925" bIns="45950" anchor="ctr" anchorCtr="0">
            <a:noAutofit/>
          </a:bodyPr>
          <a:lstStyle/>
          <a:p>
            <a:pPr marL="0" lvl="0" indent="0" algn="ctr" rtl="0">
              <a:spcBef>
                <a:spcPts val="0"/>
              </a:spcBef>
              <a:spcAft>
                <a:spcPts val="0"/>
              </a:spcAft>
              <a:buNone/>
            </a:pPr>
            <a:r>
              <a:rPr lang="en-US">
                <a:latin typeface="Arial"/>
                <a:ea typeface="Arial"/>
                <a:cs typeface="Arial"/>
                <a:sym typeface="Arial"/>
              </a:rPr>
              <a:t>Approved Personnel Rotations</a:t>
            </a:r>
            <a:endParaRPr/>
          </a:p>
        </p:txBody>
      </p:sp>
      <p:sp>
        <p:nvSpPr>
          <p:cNvPr id="1017" name="Google Shape;1017;p160"/>
          <p:cNvSpPr txBox="1">
            <a:spLocks noGrp="1"/>
          </p:cNvSpPr>
          <p:nvPr>
            <p:ph type="body" idx="1"/>
          </p:nvPr>
        </p:nvSpPr>
        <p:spPr>
          <a:xfrm>
            <a:off x="723900" y="1600200"/>
            <a:ext cx="8743950" cy="5181600"/>
          </a:xfrm>
          <a:prstGeom prst="rect">
            <a:avLst/>
          </a:prstGeom>
          <a:noFill/>
          <a:ln>
            <a:noFill/>
          </a:ln>
        </p:spPr>
        <p:txBody>
          <a:bodyPr spcFirstLastPara="1" wrap="square" lIns="91925" tIns="45950" rIns="91925" bIns="45950" anchor="t" anchorCtr="0">
            <a:noAutofit/>
          </a:bodyPr>
          <a:lstStyle/>
          <a:p>
            <a:pPr marL="342396" lvl="0" indent="-164596" algn="l" rtl="0">
              <a:spcBef>
                <a:spcPts val="0"/>
              </a:spcBef>
              <a:spcAft>
                <a:spcPts val="0"/>
              </a:spcAft>
              <a:buClr>
                <a:schemeClr val="lt1"/>
              </a:buClr>
              <a:buSzPts val="2800"/>
              <a:buFont typeface="Times New Roman"/>
              <a:buNone/>
            </a:pPr>
            <a:endParaRPr sz="2800" i="1">
              <a:latin typeface="Arial"/>
              <a:ea typeface="Arial"/>
              <a:cs typeface="Arial"/>
              <a:sym typeface="Arial"/>
            </a:endParaRPr>
          </a:p>
          <a:p>
            <a:pPr marL="0" lvl="0" indent="0" algn="l" rtl="0">
              <a:spcBef>
                <a:spcPts val="560"/>
              </a:spcBef>
              <a:spcAft>
                <a:spcPts val="0"/>
              </a:spcAft>
              <a:buClr>
                <a:schemeClr val="lt1"/>
              </a:buClr>
              <a:buSzPts val="2800"/>
              <a:buFont typeface="Times New Roman"/>
              <a:buNone/>
            </a:pPr>
            <a:endParaRPr sz="2800" i="1">
              <a:latin typeface="Arial"/>
              <a:ea typeface="Arial"/>
              <a:cs typeface="Arial"/>
              <a:sym typeface="Arial"/>
            </a:endParaRPr>
          </a:p>
          <a:p>
            <a:pPr marL="342396" lvl="0" indent="-342396" algn="l" rtl="0">
              <a:spcBef>
                <a:spcPts val="640"/>
              </a:spcBef>
              <a:spcAft>
                <a:spcPts val="0"/>
              </a:spcAft>
              <a:buClr>
                <a:schemeClr val="lt1"/>
              </a:buClr>
              <a:buSzPts val="3200"/>
              <a:buFont typeface="Arial"/>
              <a:buChar char="•"/>
            </a:pPr>
            <a:r>
              <a:rPr lang="en-US" sz="3200">
                <a:latin typeface="Arial"/>
                <a:ea typeface="Arial"/>
                <a:cs typeface="Arial"/>
                <a:sym typeface="Arial"/>
              </a:rPr>
              <a:t>Crews coming off shift will be required to rest prior to departing the incident (safety reason)</a:t>
            </a:r>
            <a:endParaRPr/>
          </a:p>
          <a:p>
            <a:pPr marL="0" lvl="0" indent="0" algn="l" rtl="0">
              <a:spcBef>
                <a:spcPts val="640"/>
              </a:spcBef>
              <a:spcAft>
                <a:spcPts val="0"/>
              </a:spcAft>
              <a:buClr>
                <a:schemeClr val="lt1"/>
              </a:buClr>
              <a:buSzPts val="3200"/>
              <a:buFont typeface="Times New Roman"/>
              <a:buNone/>
            </a:pPr>
            <a:endParaRPr sz="3200">
              <a:latin typeface="Arial"/>
              <a:ea typeface="Arial"/>
              <a:cs typeface="Arial"/>
              <a:sym typeface="Arial"/>
            </a:endParaRPr>
          </a:p>
          <a:p>
            <a:pPr marL="342396" lvl="0" indent="-342396" algn="l" rtl="0">
              <a:spcBef>
                <a:spcPts val="640"/>
              </a:spcBef>
              <a:spcAft>
                <a:spcPts val="0"/>
              </a:spcAft>
              <a:buClr>
                <a:schemeClr val="lt1"/>
              </a:buClr>
              <a:buSzPts val="3200"/>
              <a:buFont typeface="Arial"/>
              <a:buChar char="•"/>
            </a:pPr>
            <a:r>
              <a:rPr lang="en-US" sz="3200">
                <a:latin typeface="Arial"/>
                <a:ea typeface="Arial"/>
                <a:cs typeface="Arial"/>
                <a:sym typeface="Arial"/>
              </a:rPr>
              <a:t>The exception would be if drivers were sent and/or a commercial bus was used</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21"/>
        <p:cNvGrpSpPr/>
        <p:nvPr/>
      </p:nvGrpSpPr>
      <p:grpSpPr>
        <a:xfrm>
          <a:off x="0" y="0"/>
          <a:ext cx="0" cy="0"/>
          <a:chOff x="0" y="0"/>
          <a:chExt cx="0" cy="0"/>
        </a:xfrm>
      </p:grpSpPr>
      <p:sp>
        <p:nvSpPr>
          <p:cNvPr id="1022" name="Google Shape;1022;p161"/>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p>
            <a:pPr marL="0" lvl="0" indent="0" algn="ctr" rtl="0">
              <a:spcBef>
                <a:spcPts val="0"/>
              </a:spcBef>
              <a:spcAft>
                <a:spcPts val="0"/>
              </a:spcAft>
              <a:buNone/>
            </a:pPr>
            <a:r>
              <a:rPr lang="en-US"/>
              <a:t>Rental Car</a:t>
            </a:r>
            <a:endParaRPr/>
          </a:p>
        </p:txBody>
      </p:sp>
      <p:sp>
        <p:nvSpPr>
          <p:cNvPr id="1023" name="Google Shape;1023;p161"/>
          <p:cNvSpPr txBox="1">
            <a:spLocks noGrp="1"/>
          </p:cNvSpPr>
          <p:nvPr>
            <p:ph type="body" idx="1"/>
          </p:nvPr>
        </p:nvSpPr>
        <p:spPr>
          <a:xfrm>
            <a:off x="762000" y="1981200"/>
            <a:ext cx="8743950" cy="4114800"/>
          </a:xfrm>
          <a:prstGeom prst="rect">
            <a:avLst/>
          </a:prstGeom>
          <a:noFill/>
          <a:ln>
            <a:noFill/>
          </a:ln>
        </p:spPr>
        <p:txBody>
          <a:bodyPr spcFirstLastPara="1" wrap="square" lIns="91925" tIns="45950" rIns="91925" bIns="45950" anchor="t" anchorCtr="0">
            <a:noAutofit/>
          </a:bodyPr>
          <a:lstStyle/>
          <a:p>
            <a:pPr marL="342396" lvl="0" indent="-342396" algn="l" rtl="0">
              <a:spcBef>
                <a:spcPts val="0"/>
              </a:spcBef>
              <a:spcAft>
                <a:spcPts val="0"/>
              </a:spcAft>
              <a:buClr>
                <a:schemeClr val="lt1"/>
              </a:buClr>
              <a:buSzPts val="4400"/>
              <a:buFont typeface="Times New Roman"/>
              <a:buChar char="•"/>
            </a:pPr>
            <a:r>
              <a:rPr lang="en-US"/>
              <a:t>Rental agreements is between Local Government Fire Department and the rental car company.</a:t>
            </a:r>
            <a:endParaRPr/>
          </a:p>
          <a:p>
            <a:pPr marL="342396" lvl="0" indent="-215396" algn="l" rtl="0">
              <a:spcBef>
                <a:spcPts val="400"/>
              </a:spcBef>
              <a:spcAft>
                <a:spcPts val="0"/>
              </a:spcAft>
              <a:buClr>
                <a:schemeClr val="lt1"/>
              </a:buClr>
              <a:buSzPts val="2000"/>
              <a:buFont typeface="Times New Roman"/>
              <a:buNone/>
            </a:pPr>
            <a:endParaRPr sz="2000"/>
          </a:p>
          <a:p>
            <a:pPr marL="342396" lvl="0" indent="-342396" algn="l" rtl="0">
              <a:spcBef>
                <a:spcPts val="880"/>
              </a:spcBef>
              <a:spcAft>
                <a:spcPts val="0"/>
              </a:spcAft>
              <a:buClr>
                <a:schemeClr val="lt1"/>
              </a:buClr>
              <a:buSzPts val="4400"/>
              <a:buFont typeface="Times New Roman"/>
              <a:buChar char="•"/>
            </a:pPr>
            <a:r>
              <a:rPr lang="en-US"/>
              <a:t>Ensure rental car is noted and approved on IROC order form</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pic>
        <p:nvPicPr>
          <p:cNvPr id="1028" name="Google Shape;1028;p162"/>
          <p:cNvPicPr preferRelativeResize="0"/>
          <p:nvPr/>
        </p:nvPicPr>
        <p:blipFill rotWithShape="1">
          <a:blip r:embed="rId3">
            <a:alphaModFix/>
          </a:blip>
          <a:srcRect/>
          <a:stretch/>
        </p:blipFill>
        <p:spPr>
          <a:xfrm>
            <a:off x="495300" y="-11875"/>
            <a:ext cx="9368870" cy="6858000"/>
          </a:xfrm>
          <a:prstGeom prst="rect">
            <a:avLst/>
          </a:prstGeom>
          <a:noFill/>
          <a:ln>
            <a:noFill/>
          </a:ln>
        </p:spPr>
      </p:pic>
      <p:sp>
        <p:nvSpPr>
          <p:cNvPr id="1029" name="Google Shape;1029;p162"/>
          <p:cNvSpPr/>
          <p:nvPr/>
        </p:nvSpPr>
        <p:spPr>
          <a:xfrm>
            <a:off x="3390901" y="4953000"/>
            <a:ext cx="3276600" cy="838200"/>
          </a:xfrm>
          <a:prstGeom prst="ellipse">
            <a:avLst/>
          </a:prstGeom>
          <a:noFill/>
          <a:ln w="12700" cap="flat" cmpd="sng">
            <a:solidFill>
              <a:srgbClr val="FF0033"/>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00"/>
              </a:buClr>
              <a:buSzPts val="2800"/>
              <a:buFont typeface="Times New Roman"/>
              <a:buNone/>
            </a:pPr>
            <a:endParaRPr sz="2800" b="0" i="0" u="none" strike="noStrike" cap="none">
              <a:solidFill>
                <a:srgbClr val="FFFF00"/>
              </a:solidFill>
              <a:latin typeface="Times New Roman"/>
              <a:ea typeface="Times New Roman"/>
              <a:cs typeface="Times New Roman"/>
              <a:sym typeface="Times New Roman"/>
            </a:endParaRPr>
          </a:p>
        </p:txBody>
      </p:sp>
      <p:sp>
        <p:nvSpPr>
          <p:cNvPr id="1030" name="Google Shape;1030;p162"/>
          <p:cNvSpPr/>
          <p:nvPr/>
        </p:nvSpPr>
        <p:spPr>
          <a:xfrm>
            <a:off x="2171700" y="4572000"/>
            <a:ext cx="1676400" cy="533400"/>
          </a:xfrm>
          <a:prstGeom prst="ellipse">
            <a:avLst/>
          </a:prstGeom>
          <a:noFill/>
          <a:ln w="12700" cap="flat" cmpd="sng">
            <a:solidFill>
              <a:srgbClr val="FF0033"/>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00"/>
              </a:buClr>
              <a:buSzPts val="2800"/>
              <a:buFont typeface="Times New Roman"/>
              <a:buNone/>
            </a:pPr>
            <a:endParaRPr sz="2800" b="0" i="0" u="none" strike="noStrike" cap="none">
              <a:solidFill>
                <a:srgbClr val="FFFF00"/>
              </a:solidFill>
              <a:latin typeface="Times New Roman"/>
              <a:ea typeface="Times New Roman"/>
              <a:cs typeface="Times New Roman"/>
              <a:sym typeface="Times New Roman"/>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Shape 1034"/>
        <p:cNvGrpSpPr/>
        <p:nvPr/>
      </p:nvGrpSpPr>
      <p:grpSpPr>
        <a:xfrm>
          <a:off x="0" y="0"/>
          <a:ext cx="0" cy="0"/>
          <a:chOff x="0" y="0"/>
          <a:chExt cx="0" cy="0"/>
        </a:xfrm>
      </p:grpSpPr>
      <p:sp>
        <p:nvSpPr>
          <p:cNvPr id="1035" name="Google Shape;1035;p163"/>
          <p:cNvSpPr txBox="1"/>
          <p:nvPr/>
        </p:nvSpPr>
        <p:spPr>
          <a:xfrm>
            <a:off x="1305399" y="8086"/>
            <a:ext cx="6890658"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0000"/>
                </a:solidFill>
                <a:latin typeface="Times New Roman"/>
                <a:ea typeface="Times New Roman"/>
                <a:cs typeface="Times New Roman"/>
                <a:sym typeface="Times New Roman"/>
              </a:rPr>
              <a:t>Contact Information</a:t>
            </a:r>
            <a:endParaRPr/>
          </a:p>
        </p:txBody>
      </p:sp>
      <p:sp>
        <p:nvSpPr>
          <p:cNvPr id="1036" name="Google Shape;1036;p163"/>
          <p:cNvSpPr txBox="1"/>
          <p:nvPr/>
        </p:nvSpPr>
        <p:spPr>
          <a:xfrm>
            <a:off x="1159329" y="1164772"/>
            <a:ext cx="7620000" cy="526297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u="sng">
                <a:solidFill>
                  <a:srgbClr val="000000"/>
                </a:solidFill>
                <a:latin typeface="Arial"/>
                <a:ea typeface="Arial"/>
                <a:cs typeface="Arial"/>
                <a:sym typeface="Arial"/>
              </a:rPr>
              <a:t>Contract Questions:</a:t>
            </a:r>
            <a:endParaRPr/>
          </a:p>
          <a:p>
            <a:pPr marL="0" marR="0" lvl="0" indent="0" algn="ctr" rtl="0">
              <a:spcBef>
                <a:spcPts val="0"/>
              </a:spcBef>
              <a:spcAft>
                <a:spcPts val="0"/>
              </a:spcAft>
              <a:buNone/>
            </a:pPr>
            <a:r>
              <a:rPr lang="en-US" sz="2800">
                <a:solidFill>
                  <a:srgbClr val="000000"/>
                </a:solidFill>
                <a:latin typeface="Arial"/>
                <a:ea typeface="Arial"/>
                <a:cs typeface="Arial"/>
                <a:sym typeface="Arial"/>
              </a:rPr>
              <a:t>Lisa Holmes</a:t>
            </a:r>
            <a:endParaRPr/>
          </a:p>
          <a:p>
            <a:pPr marL="0" marR="0" lvl="0" indent="0" algn="ctr" rtl="0">
              <a:spcBef>
                <a:spcPts val="0"/>
              </a:spcBef>
              <a:spcAft>
                <a:spcPts val="0"/>
              </a:spcAft>
              <a:buNone/>
            </a:pPr>
            <a:r>
              <a:rPr lang="en-US" sz="2800">
                <a:solidFill>
                  <a:srgbClr val="000000"/>
                </a:solidFill>
                <a:latin typeface="Arial"/>
                <a:ea typeface="Arial"/>
                <a:cs typeface="Arial"/>
                <a:sym typeface="Arial"/>
              </a:rPr>
              <a:t>State of CA Account Manager</a:t>
            </a:r>
            <a:endParaRPr/>
          </a:p>
          <a:p>
            <a:pPr marL="0" marR="0" lvl="0" indent="0" algn="ctr" rtl="0">
              <a:spcBef>
                <a:spcPts val="0"/>
              </a:spcBef>
              <a:spcAft>
                <a:spcPts val="0"/>
              </a:spcAft>
              <a:buNone/>
            </a:pPr>
            <a:r>
              <a:rPr lang="en-US" sz="2800">
                <a:solidFill>
                  <a:srgbClr val="000000"/>
                </a:solidFill>
                <a:latin typeface="Arial"/>
                <a:ea typeface="Arial"/>
                <a:cs typeface="Arial"/>
                <a:sym typeface="Arial"/>
              </a:rPr>
              <a:t>916-787-4733</a:t>
            </a:r>
            <a:endParaRPr/>
          </a:p>
          <a:p>
            <a:pPr marL="0" marR="0" lvl="0" indent="0" algn="ctr" rtl="0">
              <a:spcBef>
                <a:spcPts val="0"/>
              </a:spcBef>
              <a:spcAft>
                <a:spcPts val="0"/>
              </a:spcAft>
              <a:buNone/>
            </a:pPr>
            <a:r>
              <a:rPr lang="en-US" sz="2800" u="sng">
                <a:solidFill>
                  <a:schemeClr val="hlink"/>
                </a:solidFill>
                <a:latin typeface="Arial"/>
                <a:ea typeface="Arial"/>
                <a:cs typeface="Arial"/>
                <a:sym typeface="Arial"/>
                <a:hlinkClick r:id="rId3"/>
              </a:rPr>
              <a:t>Lisa.M.Holmes@ehi.com</a:t>
            </a:r>
            <a:endParaRPr sz="2800">
              <a:solidFill>
                <a:srgbClr val="000000"/>
              </a:solidFill>
              <a:latin typeface="Arial"/>
              <a:ea typeface="Arial"/>
              <a:cs typeface="Arial"/>
              <a:sym typeface="Arial"/>
            </a:endParaRPr>
          </a:p>
          <a:p>
            <a:pPr marL="0" marR="0" lvl="0" indent="0" algn="ctr" rtl="0">
              <a:spcBef>
                <a:spcPts val="0"/>
              </a:spcBef>
              <a:spcAft>
                <a:spcPts val="0"/>
              </a:spcAft>
              <a:buNone/>
            </a:pPr>
            <a:endParaRPr sz="2800">
              <a:solidFill>
                <a:srgbClr val="000000"/>
              </a:solidFill>
              <a:latin typeface="Arial"/>
              <a:ea typeface="Arial"/>
              <a:cs typeface="Arial"/>
              <a:sym typeface="Arial"/>
            </a:endParaRPr>
          </a:p>
          <a:p>
            <a:pPr marL="0" marR="0" lvl="0" indent="0" algn="ctr" rtl="0">
              <a:spcBef>
                <a:spcPts val="0"/>
              </a:spcBef>
              <a:spcAft>
                <a:spcPts val="0"/>
              </a:spcAft>
              <a:buNone/>
            </a:pPr>
            <a:endParaRPr sz="2800">
              <a:solidFill>
                <a:srgbClr val="000000"/>
              </a:solidFill>
              <a:latin typeface="Arial"/>
              <a:ea typeface="Arial"/>
              <a:cs typeface="Arial"/>
              <a:sym typeface="Arial"/>
            </a:endParaRPr>
          </a:p>
          <a:p>
            <a:pPr marL="0" marR="0" lvl="0" indent="0" algn="ctr" rtl="0">
              <a:spcBef>
                <a:spcPts val="0"/>
              </a:spcBef>
              <a:spcAft>
                <a:spcPts val="0"/>
              </a:spcAft>
              <a:buNone/>
            </a:pPr>
            <a:r>
              <a:rPr lang="en-US" sz="2800" b="1" u="sng">
                <a:solidFill>
                  <a:srgbClr val="000000"/>
                </a:solidFill>
                <a:latin typeface="Arial"/>
                <a:ea typeface="Arial"/>
                <a:cs typeface="Arial"/>
                <a:sym typeface="Arial"/>
              </a:rPr>
              <a:t>General Account Questions:</a:t>
            </a:r>
            <a:endParaRPr/>
          </a:p>
          <a:p>
            <a:pPr marL="0" marR="0" lvl="0" indent="0" algn="ctr" rtl="0">
              <a:spcBef>
                <a:spcPts val="0"/>
              </a:spcBef>
              <a:spcAft>
                <a:spcPts val="0"/>
              </a:spcAft>
              <a:buNone/>
            </a:pPr>
            <a:r>
              <a:rPr lang="en-US" sz="2800">
                <a:solidFill>
                  <a:srgbClr val="000000"/>
                </a:solidFill>
                <a:latin typeface="Arial"/>
                <a:ea typeface="Arial"/>
                <a:cs typeface="Arial"/>
                <a:sym typeface="Arial"/>
              </a:rPr>
              <a:t>Julie Lindberg</a:t>
            </a:r>
            <a:endParaRPr/>
          </a:p>
          <a:p>
            <a:pPr marL="0" marR="0" lvl="0" indent="0" algn="ctr" rtl="0">
              <a:spcBef>
                <a:spcPts val="0"/>
              </a:spcBef>
              <a:spcAft>
                <a:spcPts val="0"/>
              </a:spcAft>
              <a:buNone/>
            </a:pPr>
            <a:r>
              <a:rPr lang="en-US" sz="2800">
                <a:solidFill>
                  <a:srgbClr val="000000"/>
                </a:solidFill>
                <a:latin typeface="Arial"/>
                <a:ea typeface="Arial"/>
                <a:cs typeface="Arial"/>
                <a:sym typeface="Arial"/>
              </a:rPr>
              <a:t>Business Rental Account Representative</a:t>
            </a:r>
            <a:endParaRPr/>
          </a:p>
          <a:p>
            <a:pPr marL="0" marR="0" lvl="0" indent="0" algn="ctr" rtl="0">
              <a:spcBef>
                <a:spcPts val="0"/>
              </a:spcBef>
              <a:spcAft>
                <a:spcPts val="0"/>
              </a:spcAft>
              <a:buNone/>
            </a:pPr>
            <a:r>
              <a:rPr lang="en-US" sz="2800">
                <a:solidFill>
                  <a:srgbClr val="000000"/>
                </a:solidFill>
                <a:latin typeface="Arial"/>
                <a:ea typeface="Arial"/>
                <a:cs typeface="Arial"/>
                <a:sym typeface="Arial"/>
              </a:rPr>
              <a:t>916-787-4763</a:t>
            </a:r>
            <a:endParaRPr/>
          </a:p>
          <a:p>
            <a:pPr marL="0" marR="0" lvl="0" indent="0" algn="ctr" rtl="0">
              <a:spcBef>
                <a:spcPts val="0"/>
              </a:spcBef>
              <a:spcAft>
                <a:spcPts val="0"/>
              </a:spcAft>
              <a:buNone/>
            </a:pPr>
            <a:r>
              <a:rPr lang="en-US" sz="2800" u="sng">
                <a:solidFill>
                  <a:schemeClr val="hlink"/>
                </a:solidFill>
                <a:latin typeface="Arial"/>
                <a:ea typeface="Arial"/>
                <a:cs typeface="Arial"/>
                <a:sym typeface="Arial"/>
                <a:hlinkClick r:id="rId4"/>
              </a:rPr>
              <a:t>Julie.A.Lindberg@erac.com</a:t>
            </a:r>
            <a:endParaRPr sz="2800">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sp>
        <p:nvSpPr>
          <p:cNvPr id="1041" name="Google Shape;1041;p164"/>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p>
            <a:pPr marL="0" lvl="0" indent="0" algn="ctr" rtl="0">
              <a:spcBef>
                <a:spcPts val="0"/>
              </a:spcBef>
              <a:spcAft>
                <a:spcPts val="0"/>
              </a:spcAft>
              <a:buNone/>
            </a:pPr>
            <a:r>
              <a:rPr lang="en-US">
                <a:latin typeface="Arial"/>
                <a:ea typeface="Arial"/>
                <a:cs typeface="Arial"/>
                <a:sym typeface="Arial"/>
              </a:rPr>
              <a:t>Incident Off-Shift Rest &amp; Sleeping Accommodations</a:t>
            </a:r>
            <a:endParaRPr/>
          </a:p>
        </p:txBody>
      </p:sp>
      <p:sp>
        <p:nvSpPr>
          <p:cNvPr id="1042" name="Google Shape;1042;p164"/>
          <p:cNvSpPr txBox="1">
            <a:spLocks noGrp="1"/>
          </p:cNvSpPr>
          <p:nvPr>
            <p:ph type="body" idx="1"/>
          </p:nvPr>
        </p:nvSpPr>
        <p:spPr>
          <a:xfrm>
            <a:off x="762000" y="2667000"/>
            <a:ext cx="8743950" cy="4114800"/>
          </a:xfrm>
          <a:prstGeom prst="rect">
            <a:avLst/>
          </a:prstGeom>
          <a:noFill/>
          <a:ln>
            <a:noFill/>
          </a:ln>
        </p:spPr>
        <p:txBody>
          <a:bodyPr spcFirstLastPara="1" wrap="square" lIns="91925" tIns="45950" rIns="91925" bIns="45950" anchor="t" anchorCtr="0">
            <a:noAutofit/>
          </a:bodyPr>
          <a:lstStyle/>
          <a:p>
            <a:pPr marL="342396" lvl="0" indent="-342396" algn="l" rtl="0">
              <a:lnSpc>
                <a:spcPct val="90000"/>
              </a:lnSpc>
              <a:spcBef>
                <a:spcPts val="0"/>
              </a:spcBef>
              <a:spcAft>
                <a:spcPts val="0"/>
              </a:spcAft>
              <a:buClr>
                <a:schemeClr val="lt1"/>
              </a:buClr>
              <a:buSzPts val="3600"/>
              <a:buFont typeface="Arial"/>
              <a:buChar char="•"/>
            </a:pPr>
            <a:r>
              <a:rPr lang="en-US" sz="3600">
                <a:latin typeface="Arial"/>
                <a:ea typeface="Arial"/>
                <a:cs typeface="Arial"/>
                <a:sym typeface="Arial"/>
              </a:rPr>
              <a:t>The responsible Forest Agency will provide, </a:t>
            </a:r>
            <a:r>
              <a:rPr lang="en-US" sz="3600" b="1" i="1" u="sng">
                <a:solidFill>
                  <a:srgbClr val="FF0000"/>
                </a:solidFill>
                <a:latin typeface="Arial"/>
                <a:ea typeface="Arial"/>
                <a:cs typeface="Arial"/>
                <a:sym typeface="Arial"/>
              </a:rPr>
              <a:t>when practical</a:t>
            </a:r>
            <a:r>
              <a:rPr lang="en-US" sz="3600">
                <a:latin typeface="Arial"/>
                <a:ea typeface="Arial"/>
                <a:cs typeface="Arial"/>
                <a:sym typeface="Arial"/>
              </a:rPr>
              <a:t>, shaded and/or climatically maintained accommodations for off shift sleeping, rest, and recuperation for local government resources confined to incident base</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46"/>
        <p:cNvGrpSpPr/>
        <p:nvPr/>
      </p:nvGrpSpPr>
      <p:grpSpPr>
        <a:xfrm>
          <a:off x="0" y="0"/>
          <a:ext cx="0" cy="0"/>
          <a:chOff x="0" y="0"/>
          <a:chExt cx="0" cy="0"/>
        </a:xfrm>
      </p:grpSpPr>
      <p:sp>
        <p:nvSpPr>
          <p:cNvPr id="1047" name="Google Shape;1047;p165"/>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p>
            <a:pPr marL="0" lvl="0" indent="0" algn="ctr" rtl="0">
              <a:spcBef>
                <a:spcPts val="0"/>
              </a:spcBef>
              <a:spcAft>
                <a:spcPts val="0"/>
              </a:spcAft>
              <a:buNone/>
            </a:pPr>
            <a:r>
              <a:rPr lang="en-US" sz="4400">
                <a:latin typeface="Arial"/>
                <a:ea typeface="Arial"/>
                <a:cs typeface="Arial"/>
                <a:sym typeface="Arial"/>
              </a:rPr>
              <a:t>Incident Off-Shift Rest &amp; Sleeping Accommodations</a:t>
            </a:r>
            <a:endParaRPr/>
          </a:p>
        </p:txBody>
      </p:sp>
      <p:sp>
        <p:nvSpPr>
          <p:cNvPr id="1048" name="Google Shape;1048;p165"/>
          <p:cNvSpPr txBox="1">
            <a:spLocks noGrp="1"/>
          </p:cNvSpPr>
          <p:nvPr>
            <p:ph type="body" idx="1"/>
          </p:nvPr>
        </p:nvSpPr>
        <p:spPr>
          <a:xfrm>
            <a:off x="771527" y="2479801"/>
            <a:ext cx="8743950" cy="4454525"/>
          </a:xfrm>
          <a:prstGeom prst="rect">
            <a:avLst/>
          </a:prstGeom>
          <a:noFill/>
          <a:ln>
            <a:noFill/>
          </a:ln>
        </p:spPr>
        <p:txBody>
          <a:bodyPr spcFirstLastPara="1" wrap="square" lIns="91925" tIns="45950" rIns="91925" bIns="45950" anchor="t" anchorCtr="0">
            <a:noAutofit/>
          </a:bodyPr>
          <a:lstStyle/>
          <a:p>
            <a:pPr marL="342396" lvl="0" indent="-342396" algn="l" rtl="0">
              <a:lnSpc>
                <a:spcPct val="90000"/>
              </a:lnSpc>
              <a:spcBef>
                <a:spcPts val="0"/>
              </a:spcBef>
              <a:spcAft>
                <a:spcPts val="0"/>
              </a:spcAft>
              <a:buClr>
                <a:schemeClr val="lt1"/>
              </a:buClr>
              <a:buSzPts val="3600"/>
              <a:buFont typeface="Arial"/>
              <a:buChar char="•"/>
            </a:pPr>
            <a:r>
              <a:rPr lang="en-US" sz="3600">
                <a:latin typeface="Arial"/>
                <a:ea typeface="Arial"/>
                <a:cs typeface="Arial"/>
                <a:sym typeface="Arial"/>
              </a:rPr>
              <a:t>If the Incident Command finds it operationally </a:t>
            </a:r>
            <a:r>
              <a:rPr lang="en-US" sz="3600">
                <a:solidFill>
                  <a:schemeClr val="dk2"/>
                </a:solidFill>
                <a:latin typeface="Arial"/>
                <a:ea typeface="Arial"/>
                <a:cs typeface="Arial"/>
                <a:sym typeface="Arial"/>
              </a:rPr>
              <a:t>feasible</a:t>
            </a:r>
            <a:r>
              <a:rPr lang="en-US" sz="3600">
                <a:latin typeface="Arial"/>
                <a:ea typeface="Arial"/>
                <a:cs typeface="Arial"/>
                <a:sym typeface="Arial"/>
              </a:rPr>
              <a:t> (i.e. Strike Team remains available), to place local government resources in a commercial sleeping accommodation, it may be provided by the forest agency</a:t>
            </a:r>
            <a:endParaRPr sz="40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Shape 1052"/>
        <p:cNvGrpSpPr/>
        <p:nvPr/>
      </p:nvGrpSpPr>
      <p:grpSpPr>
        <a:xfrm>
          <a:off x="0" y="0"/>
          <a:ext cx="0" cy="0"/>
          <a:chOff x="0" y="0"/>
          <a:chExt cx="0" cy="0"/>
        </a:xfrm>
      </p:grpSpPr>
      <p:sp>
        <p:nvSpPr>
          <p:cNvPr id="1053" name="Google Shape;1053;p166"/>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p>
            <a:pPr marL="0" lvl="0" indent="0" algn="ctr" rtl="0">
              <a:spcBef>
                <a:spcPts val="0"/>
              </a:spcBef>
              <a:spcAft>
                <a:spcPts val="0"/>
              </a:spcAft>
              <a:buNone/>
            </a:pPr>
            <a:r>
              <a:rPr lang="en-US" sz="4400">
                <a:latin typeface="Arial"/>
                <a:ea typeface="Arial"/>
                <a:cs typeface="Arial"/>
                <a:sym typeface="Arial"/>
              </a:rPr>
              <a:t>Incident Off-Shift Rest &amp; Sleeping Accommodations</a:t>
            </a:r>
            <a:endParaRPr/>
          </a:p>
        </p:txBody>
      </p:sp>
      <p:sp>
        <p:nvSpPr>
          <p:cNvPr id="1054" name="Google Shape;1054;p166"/>
          <p:cNvSpPr txBox="1">
            <a:spLocks noGrp="1"/>
          </p:cNvSpPr>
          <p:nvPr>
            <p:ph type="body" idx="1"/>
          </p:nvPr>
        </p:nvSpPr>
        <p:spPr>
          <a:xfrm>
            <a:off x="771527" y="2479801"/>
            <a:ext cx="8743950" cy="4454525"/>
          </a:xfrm>
          <a:prstGeom prst="rect">
            <a:avLst/>
          </a:prstGeom>
          <a:noFill/>
          <a:ln>
            <a:noFill/>
          </a:ln>
        </p:spPr>
        <p:txBody>
          <a:bodyPr spcFirstLastPara="1" wrap="square" lIns="91925" tIns="45950" rIns="91925" bIns="45950" anchor="t" anchorCtr="0">
            <a:noAutofit/>
          </a:bodyPr>
          <a:lstStyle/>
          <a:p>
            <a:pPr marL="342396" lvl="0" indent="-342396" algn="l" rtl="0">
              <a:lnSpc>
                <a:spcPct val="90000"/>
              </a:lnSpc>
              <a:spcBef>
                <a:spcPts val="0"/>
              </a:spcBef>
              <a:spcAft>
                <a:spcPts val="0"/>
              </a:spcAft>
              <a:buClr>
                <a:schemeClr val="lt1"/>
              </a:buClr>
              <a:buSzPts val="3600"/>
              <a:buFont typeface="Arial"/>
              <a:buChar char="•"/>
            </a:pPr>
            <a:r>
              <a:rPr lang="en-US" sz="3600">
                <a:latin typeface="Arial"/>
                <a:ea typeface="Arial"/>
                <a:cs typeface="Arial"/>
                <a:sym typeface="Arial"/>
              </a:rPr>
              <a:t>Local government and OES engines staffed by CAL FIRE personnel fall under the provisions of the CFAA</a:t>
            </a:r>
            <a:endParaRPr/>
          </a:p>
          <a:p>
            <a:pPr marL="342396" lvl="0" indent="-342396" algn="l" rtl="0">
              <a:lnSpc>
                <a:spcPct val="90000"/>
              </a:lnSpc>
              <a:spcBef>
                <a:spcPts val="720"/>
              </a:spcBef>
              <a:spcAft>
                <a:spcPts val="0"/>
              </a:spcAft>
              <a:buClr>
                <a:schemeClr val="lt1"/>
              </a:buClr>
              <a:buSzPts val="3600"/>
              <a:buFont typeface="Arial"/>
              <a:buChar char="•"/>
            </a:pPr>
            <a:r>
              <a:rPr lang="en-US" sz="3600">
                <a:latin typeface="Arial"/>
                <a:ea typeface="Arial"/>
                <a:cs typeface="Arial"/>
                <a:sym typeface="Arial"/>
              </a:rPr>
              <a:t>Never split up the strike team</a:t>
            </a:r>
            <a:endParaRPr/>
          </a:p>
          <a:p>
            <a:pPr marL="342396" lvl="0" indent="-342396" algn="l" rtl="0">
              <a:lnSpc>
                <a:spcPct val="90000"/>
              </a:lnSpc>
              <a:spcBef>
                <a:spcPts val="720"/>
              </a:spcBef>
              <a:spcAft>
                <a:spcPts val="0"/>
              </a:spcAft>
              <a:buClr>
                <a:schemeClr val="lt1"/>
              </a:buClr>
              <a:buSzPts val="3600"/>
              <a:buFont typeface="Arial"/>
              <a:buChar char="•"/>
            </a:pPr>
            <a:r>
              <a:rPr lang="en-US" sz="3600">
                <a:latin typeface="Arial"/>
                <a:ea typeface="Arial"/>
                <a:cs typeface="Arial"/>
                <a:sym typeface="Arial"/>
              </a:rPr>
              <a:t>Utilize the OES and CAL FIRE AREP to resolve issues</a:t>
            </a:r>
            <a:endParaRPr sz="40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pic>
        <p:nvPicPr>
          <p:cNvPr id="1059" name="Google Shape;1059;p167"/>
          <p:cNvPicPr preferRelativeResize="0"/>
          <p:nvPr/>
        </p:nvPicPr>
        <p:blipFill rotWithShape="1">
          <a:blip r:embed="rId3">
            <a:alphaModFix/>
          </a:blip>
          <a:srcRect/>
          <a:stretch/>
        </p:blipFill>
        <p:spPr>
          <a:xfrm>
            <a:off x="0" y="0"/>
            <a:ext cx="4940300" cy="6858001"/>
          </a:xfrm>
          <a:prstGeom prst="rect">
            <a:avLst/>
          </a:prstGeom>
          <a:solidFill>
            <a:schemeClr val="lt1"/>
          </a:solidFill>
          <a:ln>
            <a:noFill/>
          </a:ln>
        </p:spPr>
      </p:pic>
      <p:pic>
        <p:nvPicPr>
          <p:cNvPr id="1060" name="Google Shape;1060;p167" descr="motel 4"/>
          <p:cNvPicPr preferRelativeResize="0"/>
          <p:nvPr/>
        </p:nvPicPr>
        <p:blipFill rotWithShape="1">
          <a:blip r:embed="rId4">
            <a:alphaModFix/>
          </a:blip>
          <a:srcRect/>
          <a:stretch/>
        </p:blipFill>
        <p:spPr>
          <a:xfrm>
            <a:off x="4991107" y="0"/>
            <a:ext cx="5295900" cy="6858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64"/>
        <p:cNvGrpSpPr/>
        <p:nvPr/>
      </p:nvGrpSpPr>
      <p:grpSpPr>
        <a:xfrm>
          <a:off x="0" y="0"/>
          <a:ext cx="0" cy="0"/>
          <a:chOff x="0" y="0"/>
          <a:chExt cx="0" cy="0"/>
        </a:xfrm>
      </p:grpSpPr>
      <p:pic>
        <p:nvPicPr>
          <p:cNvPr id="1065" name="Google Shape;1065;p168" descr="scan0012"/>
          <p:cNvPicPr preferRelativeResize="0"/>
          <p:nvPr/>
        </p:nvPicPr>
        <p:blipFill rotWithShape="1">
          <a:blip r:embed="rId3">
            <a:alphaModFix/>
          </a:blip>
          <a:srcRect/>
          <a:stretch/>
        </p:blipFill>
        <p:spPr>
          <a:xfrm>
            <a:off x="5018092" y="0"/>
            <a:ext cx="5268911" cy="6857998"/>
          </a:xfrm>
          <a:prstGeom prst="rect">
            <a:avLst/>
          </a:prstGeom>
          <a:noFill/>
          <a:ln>
            <a:noFill/>
          </a:ln>
        </p:spPr>
      </p:pic>
      <p:sp>
        <p:nvSpPr>
          <p:cNvPr id="1066" name="Google Shape;1066;p168"/>
          <p:cNvSpPr txBox="1"/>
          <p:nvPr/>
        </p:nvSpPr>
        <p:spPr>
          <a:xfrm>
            <a:off x="114366" y="927114"/>
            <a:ext cx="4934100" cy="4924200"/>
          </a:xfrm>
          <a:prstGeom prst="rect">
            <a:avLst/>
          </a:prstGeom>
          <a:noFill/>
          <a:ln>
            <a:noFill/>
          </a:ln>
        </p:spPr>
        <p:txBody>
          <a:bodyPr spcFirstLastPara="1" wrap="square" lIns="91300" tIns="45650" rIns="91300" bIns="45650" anchor="t" anchorCtr="0">
            <a:noAutofit/>
          </a:bodyPr>
          <a:lstStyle/>
          <a:p>
            <a:pPr marL="0" marR="0" lvl="0" indent="0" algn="l" rtl="0">
              <a:lnSpc>
                <a:spcPct val="100000"/>
              </a:lnSpc>
              <a:spcBef>
                <a:spcPts val="0"/>
              </a:spcBef>
              <a:spcAft>
                <a:spcPts val="0"/>
              </a:spcAft>
              <a:buClr>
                <a:srgbClr val="000000"/>
              </a:buClr>
              <a:buSzPts val="2600"/>
              <a:buFont typeface="Arial"/>
              <a:buNone/>
            </a:pPr>
            <a:r>
              <a:rPr lang="en-US" sz="2600" b="0" i="0" u="none" strike="noStrike" cap="none">
                <a:solidFill>
                  <a:schemeClr val="lt1"/>
                </a:solidFill>
                <a:latin typeface="Arial"/>
                <a:ea typeface="Arial"/>
                <a:cs typeface="Arial"/>
                <a:sym typeface="Arial"/>
              </a:rPr>
              <a:t>Each person occupying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600"/>
              <a:buFont typeface="Arial"/>
              <a:buNone/>
            </a:pPr>
            <a:r>
              <a:rPr lang="en-US" sz="2600" b="0" i="0" u="none" strike="noStrike" cap="none">
                <a:solidFill>
                  <a:schemeClr val="lt1"/>
                </a:solidFill>
                <a:latin typeface="Arial"/>
                <a:ea typeface="Arial"/>
                <a:cs typeface="Arial"/>
                <a:sym typeface="Arial"/>
              </a:rPr>
              <a:t>rooms must sign the CAL FIRE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600"/>
              <a:buFont typeface="Arial"/>
              <a:buNone/>
            </a:pPr>
            <a:r>
              <a:rPr lang="en-US" sz="2600" b="0" i="0" u="none" strike="noStrike" cap="none">
                <a:solidFill>
                  <a:schemeClr val="lt1"/>
                </a:solidFill>
                <a:latin typeface="Arial"/>
                <a:ea typeface="Arial"/>
                <a:cs typeface="Arial"/>
                <a:sym typeface="Arial"/>
              </a:rPr>
              <a:t>AO-341 (blue ink) so the bill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600"/>
              <a:buFont typeface="Arial"/>
              <a:buNone/>
            </a:pPr>
            <a:r>
              <a:rPr lang="en-US" sz="2600" b="0" i="0" u="none" strike="noStrike" cap="none">
                <a:solidFill>
                  <a:schemeClr val="lt1"/>
                </a:solidFill>
                <a:latin typeface="Arial"/>
                <a:ea typeface="Arial"/>
                <a:cs typeface="Arial"/>
                <a:sym typeface="Arial"/>
              </a:rPr>
              <a:t>can be paid.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600"/>
              <a:buFont typeface="Arial"/>
              <a:buNone/>
            </a:pPr>
            <a:endParaRPr sz="26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600"/>
              <a:buFont typeface="Arial"/>
              <a:buNone/>
            </a:pPr>
            <a:r>
              <a:rPr lang="en-US" sz="2600" b="0" i="0" u="none" strike="noStrike" cap="none">
                <a:solidFill>
                  <a:schemeClr val="lt1"/>
                </a:solidFill>
                <a:latin typeface="Arial"/>
                <a:ea typeface="Arial"/>
                <a:cs typeface="Arial"/>
                <a:sym typeface="Arial"/>
              </a:rPr>
              <a:t>Remember that you are still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600"/>
              <a:buFont typeface="Arial"/>
              <a:buNone/>
            </a:pPr>
            <a:r>
              <a:rPr lang="en-US" sz="2600" b="0" i="0" u="none" strike="noStrike" cap="none">
                <a:solidFill>
                  <a:schemeClr val="lt1"/>
                </a:solidFill>
                <a:latin typeface="Arial"/>
                <a:ea typeface="Arial"/>
                <a:cs typeface="Arial"/>
                <a:sym typeface="Arial"/>
              </a:rPr>
              <a:t>on the clock, representing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600"/>
              <a:buFont typeface="Arial"/>
              <a:buNone/>
            </a:pPr>
            <a:r>
              <a:rPr lang="en-US" sz="2600" b="0" i="0" u="none" strike="noStrike" cap="none">
                <a:solidFill>
                  <a:schemeClr val="lt1"/>
                </a:solidFill>
                <a:latin typeface="Arial"/>
                <a:ea typeface="Arial"/>
                <a:cs typeface="Arial"/>
                <a:sym typeface="Arial"/>
              </a:rPr>
              <a:t>your department and OES.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600"/>
              <a:buFont typeface="Arial"/>
              <a:buNone/>
            </a:pPr>
            <a:endParaRPr sz="26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600"/>
              <a:buFont typeface="Arial"/>
              <a:buNone/>
            </a:pPr>
            <a:r>
              <a:rPr lang="en-US" sz="2600" b="0" i="0" u="none" strike="noStrike" cap="none">
                <a:solidFill>
                  <a:schemeClr val="lt1"/>
                </a:solidFill>
                <a:latin typeface="Arial"/>
                <a:ea typeface="Arial"/>
                <a:cs typeface="Arial"/>
                <a:sym typeface="Arial"/>
              </a:rPr>
              <a:t>Mistakes and errors in judgment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600"/>
              <a:buFont typeface="Arial"/>
              <a:buNone/>
            </a:pPr>
            <a:r>
              <a:rPr lang="en-US" sz="2600" b="0" i="0" u="none" strike="noStrike" cap="none">
                <a:solidFill>
                  <a:schemeClr val="lt1"/>
                </a:solidFill>
                <a:latin typeface="Arial"/>
                <a:ea typeface="Arial"/>
                <a:cs typeface="Arial"/>
                <a:sym typeface="Arial"/>
              </a:rPr>
              <a:t>you make here will impact the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600"/>
              <a:buFont typeface="Arial"/>
              <a:buNone/>
            </a:pPr>
            <a:r>
              <a:rPr lang="en-US" sz="2600" b="0" i="0" u="none" strike="noStrike" cap="none">
                <a:solidFill>
                  <a:schemeClr val="lt1"/>
                </a:solidFill>
                <a:latin typeface="Arial"/>
                <a:ea typeface="Arial"/>
                <a:cs typeface="Arial"/>
                <a:sym typeface="Arial"/>
              </a:rPr>
              <a:t>entire California Fire Service.</a:t>
            </a:r>
            <a:r>
              <a:rPr lang="en-US" sz="2800" b="0" i="0" u="none" strike="noStrike" cap="none">
                <a:solidFill>
                  <a:srgbClr val="FFFF00"/>
                </a:solidFill>
                <a:latin typeface="Times New Roman"/>
                <a:ea typeface="Times New Roman"/>
                <a:cs typeface="Times New Roman"/>
                <a:sym typeface="Times New Roman"/>
              </a:rPr>
              <a:t>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76"/>
        <p:cNvGrpSpPr/>
        <p:nvPr/>
      </p:nvGrpSpPr>
      <p:grpSpPr>
        <a:xfrm>
          <a:off x="0" y="0"/>
          <a:ext cx="0" cy="0"/>
          <a:chOff x="0" y="0"/>
          <a:chExt cx="0" cy="0"/>
        </a:xfrm>
      </p:grpSpPr>
      <p:sp>
        <p:nvSpPr>
          <p:cNvPr id="1077" name="Google Shape;1077;p170"/>
          <p:cNvSpPr txBox="1">
            <a:spLocks noGrp="1"/>
          </p:cNvSpPr>
          <p:nvPr>
            <p:ph type="title"/>
          </p:nvPr>
        </p:nvSpPr>
        <p:spPr>
          <a:xfrm>
            <a:off x="517354" y="609600"/>
            <a:ext cx="3814011" cy="5603310"/>
          </a:xfrm>
          <a:prstGeom prst="rect">
            <a:avLst/>
          </a:prstGeom>
        </p:spPr>
        <p:txBody>
          <a:bodyPr spcFirstLastPara="1" lIns="91925" tIns="45950" rIns="91925" bIns="45950" anchorCtr="0">
            <a:normAutofit/>
          </a:bodyPr>
          <a:lstStyle/>
          <a:p>
            <a:pPr marL="0" lvl="0" indent="0" rtl="0">
              <a:spcBef>
                <a:spcPts val="0"/>
              </a:spcBef>
              <a:spcAft>
                <a:spcPts val="0"/>
              </a:spcAft>
              <a:buSzPts val="1400"/>
              <a:buNone/>
            </a:pPr>
            <a:r>
              <a:rPr lang="en-US" sz="3100" b="1" dirty="0">
                <a:ea typeface="Arial"/>
                <a:cs typeface="Arial"/>
                <a:sym typeface="Arial"/>
              </a:rPr>
              <a:t>Fiscal Responsibility</a:t>
            </a:r>
            <a:endParaRPr lang="en-US" sz="3100" b="1" dirty="0"/>
          </a:p>
        </p:txBody>
      </p:sp>
      <p:graphicFrame>
        <p:nvGraphicFramePr>
          <p:cNvPr id="1080" name="Google Shape;1078;p170">
            <a:extLst>
              <a:ext uri="{FF2B5EF4-FFF2-40B4-BE49-F238E27FC236}">
                <a16:creationId xmlns:a16="http://schemas.microsoft.com/office/drawing/2014/main" id="{B53D5FC2-4E13-D2E5-359B-965C564E2071}"/>
              </a:ext>
            </a:extLst>
          </p:cNvPr>
          <p:cNvGraphicFramePr>
            <a:graphicFrameLocks noGrp="1"/>
          </p:cNvGraphicFramePr>
          <p:nvPr>
            <p:ph idx="1"/>
            <p:extLst>
              <p:ext uri="{D42A27DB-BD31-4B8C-83A1-F6EECF244321}">
                <p14:modId xmlns:p14="http://schemas.microsoft.com/office/powerpoint/2010/main" val="3704659517"/>
              </p:ext>
            </p:extLst>
          </p:nvPr>
        </p:nvGraphicFramePr>
        <p:xfrm>
          <a:off x="4326433" y="1114425"/>
          <a:ext cx="4998839" cy="4629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sp>
        <p:nvSpPr>
          <p:cNvPr id="906" name="Google Shape;906;p144"/>
          <p:cNvSpPr txBox="1">
            <a:spLocks noGrp="1"/>
          </p:cNvSpPr>
          <p:nvPr>
            <p:ph type="title"/>
          </p:nvPr>
        </p:nvSpPr>
        <p:spPr>
          <a:xfrm>
            <a:off x="0" y="1"/>
            <a:ext cx="10172700" cy="1143000"/>
          </a:xfrm>
          <a:prstGeom prst="rect">
            <a:avLst/>
          </a:prstGeom>
          <a:noFill/>
          <a:ln>
            <a:noFill/>
          </a:ln>
        </p:spPr>
        <p:txBody>
          <a:bodyPr spcFirstLastPara="1" wrap="square" lIns="91925" tIns="45950" rIns="91925" bIns="45950" anchor="ctr" anchorCtr="0">
            <a:noAutofit/>
          </a:bodyPr>
          <a:lstStyle/>
          <a:p>
            <a:pPr marL="0" lvl="0" indent="0" algn="ctr" rtl="0">
              <a:spcBef>
                <a:spcPts val="0"/>
              </a:spcBef>
              <a:spcAft>
                <a:spcPts val="0"/>
              </a:spcAft>
              <a:buNone/>
            </a:pPr>
            <a:r>
              <a:rPr lang="en-US">
                <a:solidFill>
                  <a:srgbClr val="FFFF0C"/>
                </a:solidFill>
                <a:latin typeface="Arial"/>
                <a:ea typeface="Arial"/>
                <a:cs typeface="Arial"/>
                <a:sym typeface="Arial"/>
              </a:rPr>
              <a:t>Strike Team/ Taskforce Leader</a:t>
            </a:r>
            <a:endParaRPr/>
          </a:p>
        </p:txBody>
      </p:sp>
      <p:sp>
        <p:nvSpPr>
          <p:cNvPr id="907" name="Google Shape;907;p144"/>
          <p:cNvSpPr txBox="1">
            <a:spLocks noGrp="1"/>
          </p:cNvSpPr>
          <p:nvPr>
            <p:ph type="body" idx="1"/>
          </p:nvPr>
        </p:nvSpPr>
        <p:spPr>
          <a:xfrm>
            <a:off x="304696" y="2105320"/>
            <a:ext cx="9563307" cy="4752679"/>
          </a:xfrm>
          <a:prstGeom prst="rect">
            <a:avLst/>
          </a:prstGeom>
          <a:noFill/>
          <a:ln>
            <a:noFill/>
          </a:ln>
        </p:spPr>
        <p:txBody>
          <a:bodyPr spcFirstLastPara="1" wrap="square" lIns="91925" tIns="45950" rIns="91925" bIns="45950" anchor="t" anchorCtr="0">
            <a:noAutofit/>
          </a:bodyPr>
          <a:lstStyle/>
          <a:p>
            <a:pPr marL="342396" lvl="0" indent="-113796" algn="l" rtl="0">
              <a:lnSpc>
                <a:spcPct val="90000"/>
              </a:lnSpc>
              <a:spcBef>
                <a:spcPts val="0"/>
              </a:spcBef>
              <a:spcAft>
                <a:spcPts val="0"/>
              </a:spcAft>
              <a:buClr>
                <a:schemeClr val="lt1"/>
              </a:buClr>
              <a:buSzPts val="3600"/>
              <a:buFont typeface="Times New Roman"/>
              <a:buNone/>
            </a:pPr>
            <a:endParaRPr sz="3600">
              <a:latin typeface="Arial"/>
              <a:ea typeface="Arial"/>
              <a:cs typeface="Arial"/>
              <a:sym typeface="Arial"/>
            </a:endParaRPr>
          </a:p>
          <a:p>
            <a:pPr marL="342396" lvl="0" indent="-342396" algn="l" rtl="0">
              <a:lnSpc>
                <a:spcPct val="90000"/>
              </a:lnSpc>
              <a:spcBef>
                <a:spcPts val="720"/>
              </a:spcBef>
              <a:spcAft>
                <a:spcPts val="0"/>
              </a:spcAft>
              <a:buClr>
                <a:schemeClr val="lt1"/>
              </a:buClr>
              <a:buSzPts val="3600"/>
              <a:buFont typeface="Arial"/>
              <a:buNone/>
            </a:pPr>
            <a:r>
              <a:rPr lang="en-US" sz="3600">
                <a:latin typeface="Arial"/>
                <a:ea typeface="Arial"/>
                <a:cs typeface="Arial"/>
                <a:sym typeface="Arial"/>
              </a:rPr>
              <a:t>CFAA approves a Trainee.</a:t>
            </a:r>
            <a:endParaRPr/>
          </a:p>
          <a:p>
            <a:pPr marL="342396" lvl="0" indent="-342396" algn="l" rtl="0">
              <a:lnSpc>
                <a:spcPct val="90000"/>
              </a:lnSpc>
              <a:spcBef>
                <a:spcPts val="720"/>
              </a:spcBef>
              <a:spcAft>
                <a:spcPts val="0"/>
              </a:spcAft>
              <a:buClr>
                <a:schemeClr val="lt1"/>
              </a:buClr>
              <a:buSzPts val="3600"/>
              <a:buFont typeface="Times New Roman"/>
              <a:buNone/>
            </a:pPr>
            <a:endParaRPr sz="3600">
              <a:latin typeface="Arial"/>
              <a:ea typeface="Arial"/>
              <a:cs typeface="Arial"/>
              <a:sym typeface="Arial"/>
            </a:endParaRPr>
          </a:p>
          <a:p>
            <a:pPr marL="342396" lvl="0" indent="-342396" algn="l" rtl="0">
              <a:lnSpc>
                <a:spcPct val="90000"/>
              </a:lnSpc>
              <a:spcBef>
                <a:spcPts val="720"/>
              </a:spcBef>
              <a:spcAft>
                <a:spcPts val="0"/>
              </a:spcAft>
              <a:buClr>
                <a:schemeClr val="lt1"/>
              </a:buClr>
              <a:buSzPts val="3600"/>
              <a:buFont typeface="Arial"/>
              <a:buNone/>
            </a:pPr>
            <a:r>
              <a:rPr lang="en-US" sz="3600">
                <a:latin typeface="Arial"/>
                <a:ea typeface="Arial"/>
                <a:cs typeface="Arial"/>
                <a:sym typeface="Arial"/>
              </a:rPr>
              <a:t>   If a OA does not have trainee (T) please reach out to a neighboring OA or Region IV to fill… we have several (T’s) that need to get out.</a:t>
            </a:r>
            <a:endParaRPr/>
          </a:p>
        </p:txBody>
      </p:sp>
      <p:pic>
        <p:nvPicPr>
          <p:cNvPr id="908" name="Google Shape;908;p144"/>
          <p:cNvPicPr preferRelativeResize="0"/>
          <p:nvPr/>
        </p:nvPicPr>
        <p:blipFill rotWithShape="1">
          <a:blip r:embed="rId3">
            <a:alphaModFix/>
          </a:blip>
          <a:srcRect/>
          <a:stretch/>
        </p:blipFill>
        <p:spPr>
          <a:xfrm>
            <a:off x="6743700" y="1301918"/>
            <a:ext cx="2933907" cy="2127082"/>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82"/>
        <p:cNvGrpSpPr/>
        <p:nvPr/>
      </p:nvGrpSpPr>
      <p:grpSpPr>
        <a:xfrm>
          <a:off x="0" y="0"/>
          <a:ext cx="0" cy="0"/>
          <a:chOff x="0" y="0"/>
          <a:chExt cx="0" cy="0"/>
        </a:xfrm>
      </p:grpSpPr>
      <p:sp>
        <p:nvSpPr>
          <p:cNvPr id="1083" name="Google Shape;1083;p171"/>
          <p:cNvSpPr txBox="1"/>
          <p:nvPr/>
        </p:nvSpPr>
        <p:spPr>
          <a:xfrm>
            <a:off x="3314774" y="379520"/>
            <a:ext cx="3121027" cy="1754191"/>
          </a:xfrm>
          <a:prstGeom prst="rect">
            <a:avLst/>
          </a:prstGeom>
          <a:noFill/>
          <a:ln>
            <a:noFill/>
          </a:ln>
        </p:spPr>
        <p:txBody>
          <a:bodyPr spcFirstLastPara="1" wrap="square" lIns="91300" tIns="45650" rIns="91300" bIns="45650" anchor="t" anchorCtr="0">
            <a:spAutoFit/>
          </a:bodyPr>
          <a:lstStyle/>
          <a:p>
            <a:pPr marL="0" marR="0" lvl="0" indent="0" algn="l" rtl="0">
              <a:spcBef>
                <a:spcPts val="0"/>
              </a:spcBef>
              <a:spcAft>
                <a:spcPts val="0"/>
              </a:spcAft>
              <a:buNone/>
            </a:pPr>
            <a:r>
              <a:rPr lang="en-US" sz="5400">
                <a:solidFill>
                  <a:schemeClr val="dk2"/>
                </a:solidFill>
                <a:latin typeface="Arial"/>
                <a:ea typeface="Arial"/>
                <a:cs typeface="Arial"/>
                <a:sym typeface="Arial"/>
              </a:rPr>
              <a:t>Time Unit</a:t>
            </a:r>
            <a:endParaRPr/>
          </a:p>
          <a:p>
            <a:pPr marL="0" marR="0" lvl="0" indent="0" algn="l" rtl="0">
              <a:spcBef>
                <a:spcPts val="0"/>
              </a:spcBef>
              <a:spcAft>
                <a:spcPts val="0"/>
              </a:spcAft>
              <a:buNone/>
            </a:pPr>
            <a:r>
              <a:rPr lang="en-US" sz="5400">
                <a:solidFill>
                  <a:srgbClr val="FFFF00"/>
                </a:solidFill>
                <a:latin typeface="Times New Roman"/>
                <a:ea typeface="Times New Roman"/>
                <a:cs typeface="Times New Roman"/>
                <a:sym typeface="Times New Roman"/>
              </a:rPr>
              <a:t> </a:t>
            </a:r>
            <a:endParaRPr sz="4400">
              <a:solidFill>
                <a:srgbClr val="FFFF00"/>
              </a:solidFill>
              <a:latin typeface="Times New Roman"/>
              <a:ea typeface="Times New Roman"/>
              <a:cs typeface="Times New Roman"/>
              <a:sym typeface="Times New Roman"/>
            </a:endParaRPr>
          </a:p>
        </p:txBody>
      </p:sp>
      <p:sp>
        <p:nvSpPr>
          <p:cNvPr id="1084" name="Google Shape;1084;p171"/>
          <p:cNvSpPr txBox="1"/>
          <p:nvPr/>
        </p:nvSpPr>
        <p:spPr>
          <a:xfrm>
            <a:off x="685800" y="2209812"/>
            <a:ext cx="9399588" cy="3970182"/>
          </a:xfrm>
          <a:prstGeom prst="rect">
            <a:avLst/>
          </a:prstGeom>
          <a:noFill/>
          <a:ln>
            <a:noFill/>
          </a:ln>
        </p:spPr>
        <p:txBody>
          <a:bodyPr spcFirstLastPara="1" wrap="square" lIns="91300" tIns="45650" rIns="91300" bIns="45650" anchor="t" anchorCtr="0">
            <a:spAutoFit/>
          </a:bodyPr>
          <a:lstStyle/>
          <a:p>
            <a:pPr marL="0" marR="0" lvl="0" indent="-228600" algn="l" rtl="0">
              <a:spcBef>
                <a:spcPts val="0"/>
              </a:spcBef>
              <a:spcAft>
                <a:spcPts val="0"/>
              </a:spcAft>
              <a:buClr>
                <a:schemeClr val="accent2"/>
              </a:buClr>
              <a:buSzPts val="3600"/>
              <a:buFont typeface="Times New Roman"/>
              <a:buChar char="•"/>
            </a:pPr>
            <a:r>
              <a:rPr lang="en-US" sz="3600">
                <a:solidFill>
                  <a:schemeClr val="accent2"/>
                </a:solidFill>
                <a:latin typeface="Times New Roman"/>
                <a:ea typeface="Times New Roman"/>
                <a:cs typeface="Times New Roman"/>
                <a:sym typeface="Times New Roman"/>
              </a:rPr>
              <a:t> </a:t>
            </a:r>
            <a:r>
              <a:rPr lang="en-US" sz="3600">
                <a:solidFill>
                  <a:schemeClr val="lt1"/>
                </a:solidFill>
                <a:latin typeface="Arial"/>
                <a:ea typeface="Arial"/>
                <a:cs typeface="Arial"/>
                <a:sym typeface="Arial"/>
              </a:rPr>
              <a:t>Check with the OES AREP for process</a:t>
            </a:r>
            <a:endParaRPr/>
          </a:p>
          <a:p>
            <a:pPr marL="0" marR="0" lvl="0" indent="-228600" algn="l" rtl="0">
              <a:spcBef>
                <a:spcPts val="0"/>
              </a:spcBef>
              <a:spcAft>
                <a:spcPts val="0"/>
              </a:spcAft>
              <a:buClr>
                <a:schemeClr val="lt1"/>
              </a:buClr>
              <a:buSzPts val="3600"/>
              <a:buFont typeface="Arial"/>
              <a:buChar char="•"/>
            </a:pPr>
            <a:r>
              <a:rPr lang="en-US" sz="3600">
                <a:solidFill>
                  <a:schemeClr val="lt1"/>
                </a:solidFill>
                <a:latin typeface="Arial"/>
                <a:ea typeface="Arial"/>
                <a:cs typeface="Arial"/>
                <a:sym typeface="Arial"/>
              </a:rPr>
              <a:t> If </a:t>
            </a:r>
            <a:r>
              <a:rPr lang="en-US" sz="3600" b="1" u="sng">
                <a:solidFill>
                  <a:schemeClr val="lt1"/>
                </a:solidFill>
                <a:latin typeface="Arial"/>
                <a:ea typeface="Arial"/>
                <a:cs typeface="Arial"/>
                <a:sym typeface="Arial"/>
              </a:rPr>
              <a:t>NO</a:t>
            </a:r>
            <a:r>
              <a:rPr lang="en-US" sz="3600">
                <a:solidFill>
                  <a:schemeClr val="lt1"/>
                </a:solidFill>
                <a:latin typeface="Arial"/>
                <a:ea typeface="Arial"/>
                <a:cs typeface="Arial"/>
                <a:sym typeface="Arial"/>
              </a:rPr>
              <a:t> OES AREP</a:t>
            </a:r>
            <a:endParaRPr/>
          </a:p>
          <a:p>
            <a:pPr marL="456515" marR="0" lvl="1" indent="-228600" algn="l" rtl="0">
              <a:spcBef>
                <a:spcPts val="0"/>
              </a:spcBef>
              <a:spcAft>
                <a:spcPts val="0"/>
              </a:spcAft>
              <a:buClr>
                <a:schemeClr val="lt1"/>
              </a:buClr>
              <a:buSzPts val="3600"/>
              <a:buFont typeface="Noto Sans Symbols"/>
              <a:buChar char="✔"/>
            </a:pPr>
            <a:r>
              <a:rPr lang="en-US" sz="3600" b="0" i="0" u="none" strike="noStrike" cap="none">
                <a:solidFill>
                  <a:schemeClr val="lt1"/>
                </a:solidFill>
                <a:latin typeface="Arial"/>
                <a:ea typeface="Arial"/>
                <a:cs typeface="Arial"/>
                <a:sym typeface="Arial"/>
              </a:rPr>
              <a:t> Be sure to get your MARS (F-42)  signed by the incident authorized representative. </a:t>
            </a:r>
            <a:r>
              <a:rPr lang="en-US" sz="3600" b="0" i="0" u="none" strike="noStrike" cap="none">
                <a:solidFill>
                  <a:schemeClr val="dk1"/>
                </a:solidFill>
                <a:latin typeface="Arial"/>
                <a:ea typeface="Arial"/>
                <a:cs typeface="Arial"/>
                <a:sym typeface="Arial"/>
              </a:rPr>
              <a:t>(</a:t>
            </a:r>
            <a:r>
              <a:rPr lang="en-US" sz="3600" b="1" i="1" u="none" strike="noStrike" cap="none">
                <a:solidFill>
                  <a:schemeClr val="dk1"/>
                </a:solidFill>
                <a:latin typeface="Arial"/>
                <a:ea typeface="Arial"/>
                <a:cs typeface="Arial"/>
                <a:sym typeface="Arial"/>
              </a:rPr>
              <a:t>you will NOT have gold copy to take home</a:t>
            </a:r>
            <a:r>
              <a:rPr lang="en-US" sz="3600" b="0" i="0" u="none" strike="noStrike" cap="none">
                <a:solidFill>
                  <a:schemeClr val="dk1"/>
                </a:solidFill>
                <a:latin typeface="Arial"/>
                <a:ea typeface="Arial"/>
                <a:cs typeface="Arial"/>
                <a:sym typeface="Arial"/>
              </a:rPr>
              <a:t>)</a:t>
            </a:r>
            <a:endParaRPr/>
          </a:p>
          <a:p>
            <a:pPr marL="0" marR="0" lvl="0" indent="-228600" algn="l" rtl="0">
              <a:spcBef>
                <a:spcPts val="0"/>
              </a:spcBef>
              <a:spcAft>
                <a:spcPts val="0"/>
              </a:spcAft>
              <a:buClr>
                <a:schemeClr val="lt1"/>
              </a:buClr>
              <a:buSzPts val="3600"/>
              <a:buFont typeface="Arial"/>
              <a:buChar char="•"/>
            </a:pPr>
            <a:r>
              <a:rPr lang="en-US" sz="3600">
                <a:solidFill>
                  <a:schemeClr val="lt1"/>
                </a:solidFill>
                <a:latin typeface="Arial"/>
                <a:ea typeface="Arial"/>
                <a:cs typeface="Arial"/>
                <a:sym typeface="Arial"/>
              </a:rPr>
              <a:t> Keep your paperwork current</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Shape 1088"/>
        <p:cNvGrpSpPr/>
        <p:nvPr/>
      </p:nvGrpSpPr>
      <p:grpSpPr>
        <a:xfrm>
          <a:off x="0" y="0"/>
          <a:ext cx="0" cy="0"/>
          <a:chOff x="0" y="0"/>
          <a:chExt cx="0" cy="0"/>
        </a:xfrm>
      </p:grpSpPr>
      <p:pic>
        <p:nvPicPr>
          <p:cNvPr id="1089" name="Google Shape;1089;p172"/>
          <p:cNvPicPr preferRelativeResize="0"/>
          <p:nvPr/>
        </p:nvPicPr>
        <p:blipFill rotWithShape="1">
          <a:blip r:embed="rId3">
            <a:alphaModFix/>
          </a:blip>
          <a:srcRect/>
          <a:stretch/>
        </p:blipFill>
        <p:spPr>
          <a:xfrm>
            <a:off x="342902" y="514354"/>
            <a:ext cx="9601200" cy="58293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Shape 1093"/>
        <p:cNvGrpSpPr/>
        <p:nvPr/>
      </p:nvGrpSpPr>
      <p:grpSpPr>
        <a:xfrm>
          <a:off x="0" y="0"/>
          <a:ext cx="0" cy="0"/>
          <a:chOff x="0" y="0"/>
          <a:chExt cx="0" cy="0"/>
        </a:xfrm>
      </p:grpSpPr>
      <p:sp>
        <p:nvSpPr>
          <p:cNvPr id="1094" name="Google Shape;1094;p173"/>
          <p:cNvSpPr txBox="1">
            <a:spLocks noGrp="1"/>
          </p:cNvSpPr>
          <p:nvPr>
            <p:ph type="title"/>
          </p:nvPr>
        </p:nvSpPr>
        <p:spPr>
          <a:xfrm>
            <a:off x="771527" y="76200"/>
            <a:ext cx="8743950" cy="1143000"/>
          </a:xfrm>
          <a:prstGeom prst="rect">
            <a:avLst/>
          </a:prstGeom>
          <a:noFill/>
          <a:ln>
            <a:noFill/>
          </a:ln>
        </p:spPr>
        <p:txBody>
          <a:bodyPr spcFirstLastPara="1" wrap="square" lIns="91925" tIns="45950" rIns="91925" bIns="45950" anchor="ctr" anchorCtr="0">
            <a:noAutofit/>
          </a:bodyPr>
          <a:lstStyle/>
          <a:p>
            <a:pPr marL="0" lvl="0" indent="0" algn="ctr" rtl="0">
              <a:spcBef>
                <a:spcPts val="0"/>
              </a:spcBef>
              <a:spcAft>
                <a:spcPts val="0"/>
              </a:spcAft>
              <a:buNone/>
            </a:pPr>
            <a:r>
              <a:rPr lang="en-US">
                <a:latin typeface="Arial"/>
                <a:ea typeface="Arial"/>
                <a:cs typeface="Arial"/>
                <a:sym typeface="Arial"/>
              </a:rPr>
              <a:t>F-42 tips</a:t>
            </a:r>
            <a:endParaRPr/>
          </a:p>
        </p:txBody>
      </p:sp>
      <p:sp>
        <p:nvSpPr>
          <p:cNvPr id="1095" name="Google Shape;1095;p173"/>
          <p:cNvSpPr txBox="1">
            <a:spLocks noGrp="1"/>
          </p:cNvSpPr>
          <p:nvPr>
            <p:ph type="body" idx="1"/>
          </p:nvPr>
        </p:nvSpPr>
        <p:spPr>
          <a:xfrm>
            <a:off x="495300" y="1219203"/>
            <a:ext cx="9296400" cy="4572000"/>
          </a:xfrm>
          <a:prstGeom prst="rect">
            <a:avLst/>
          </a:prstGeom>
          <a:noFill/>
          <a:ln>
            <a:noFill/>
          </a:ln>
        </p:spPr>
        <p:txBody>
          <a:bodyPr spcFirstLastPara="1" wrap="square" lIns="91925" tIns="45950" rIns="91925" bIns="45950" anchor="t" anchorCtr="0">
            <a:noAutofit/>
          </a:bodyPr>
          <a:lstStyle/>
          <a:p>
            <a:pPr marL="342396" lvl="0" indent="-342396" algn="l" rtl="0">
              <a:spcBef>
                <a:spcPts val="0"/>
              </a:spcBef>
              <a:spcAft>
                <a:spcPts val="0"/>
              </a:spcAft>
              <a:buClr>
                <a:schemeClr val="dk2"/>
              </a:buClr>
              <a:buSzPts val="3200"/>
              <a:buFont typeface="Arial"/>
              <a:buChar char="•"/>
            </a:pPr>
            <a:r>
              <a:rPr lang="en-US" sz="3200">
                <a:solidFill>
                  <a:schemeClr val="dk2"/>
                </a:solidFill>
                <a:latin typeface="Arial"/>
                <a:ea typeface="Arial"/>
                <a:cs typeface="Arial"/>
                <a:sym typeface="Arial"/>
              </a:rPr>
              <a:t>Terms to avoid:</a:t>
            </a:r>
            <a:endParaRPr/>
          </a:p>
          <a:p>
            <a:pPr marL="741845" lvl="1" indent="-285324" algn="l" rtl="0">
              <a:spcBef>
                <a:spcPts val="640"/>
              </a:spcBef>
              <a:spcAft>
                <a:spcPts val="0"/>
              </a:spcAft>
              <a:buClr>
                <a:schemeClr val="dk2"/>
              </a:buClr>
              <a:buSzPts val="3200"/>
              <a:buFont typeface="Arial"/>
              <a:buChar char="–"/>
            </a:pPr>
            <a:r>
              <a:rPr lang="en-US" sz="3200">
                <a:solidFill>
                  <a:schemeClr val="dk2"/>
                </a:solidFill>
                <a:latin typeface="Arial"/>
                <a:ea typeface="Arial"/>
                <a:cs typeface="Arial"/>
                <a:sym typeface="Arial"/>
              </a:rPr>
              <a:t>Structure protection / defense</a:t>
            </a:r>
            <a:endParaRPr/>
          </a:p>
          <a:p>
            <a:pPr marL="456520" lvl="1" indent="0" algn="l" rtl="0">
              <a:spcBef>
                <a:spcPts val="640"/>
              </a:spcBef>
              <a:spcAft>
                <a:spcPts val="0"/>
              </a:spcAft>
              <a:buClr>
                <a:schemeClr val="lt1"/>
              </a:buClr>
              <a:buSzPts val="3200"/>
              <a:buFont typeface="Times New Roman"/>
              <a:buNone/>
            </a:pPr>
            <a:endParaRPr sz="3200">
              <a:solidFill>
                <a:schemeClr val="dk2"/>
              </a:solidFill>
              <a:latin typeface="Arial"/>
              <a:ea typeface="Arial"/>
              <a:cs typeface="Arial"/>
              <a:sym typeface="Arial"/>
            </a:endParaRPr>
          </a:p>
          <a:p>
            <a:pPr marL="342396" lvl="0" indent="-342396" algn="l" rtl="0">
              <a:spcBef>
                <a:spcPts val="640"/>
              </a:spcBef>
              <a:spcAft>
                <a:spcPts val="0"/>
              </a:spcAft>
              <a:buClr>
                <a:schemeClr val="dk2"/>
              </a:buClr>
              <a:buSzPts val="3200"/>
              <a:buFont typeface="Arial"/>
              <a:buChar char="•"/>
            </a:pPr>
            <a:r>
              <a:rPr lang="en-US" sz="3200">
                <a:solidFill>
                  <a:schemeClr val="dk2"/>
                </a:solidFill>
                <a:latin typeface="Arial"/>
                <a:ea typeface="Arial"/>
                <a:cs typeface="Arial"/>
                <a:sym typeface="Arial"/>
              </a:rPr>
              <a:t>Ensure these items are noted in the correct box:</a:t>
            </a:r>
            <a:endParaRPr/>
          </a:p>
          <a:p>
            <a:pPr marL="741845" lvl="1" indent="-285324" algn="l" rtl="0">
              <a:spcBef>
                <a:spcPts val="640"/>
              </a:spcBef>
              <a:spcAft>
                <a:spcPts val="0"/>
              </a:spcAft>
              <a:buClr>
                <a:schemeClr val="dk2"/>
              </a:buClr>
              <a:buSzPts val="3200"/>
              <a:buFont typeface="Arial"/>
              <a:buChar char="–"/>
            </a:pPr>
            <a:r>
              <a:rPr lang="en-US" sz="3200">
                <a:solidFill>
                  <a:schemeClr val="dk2"/>
                </a:solidFill>
                <a:latin typeface="Arial"/>
                <a:ea typeface="Arial"/>
                <a:cs typeface="Arial"/>
                <a:sym typeface="Arial"/>
              </a:rPr>
              <a:t>Approved Personnel Rotation</a:t>
            </a:r>
            <a:endParaRPr/>
          </a:p>
          <a:p>
            <a:pPr marL="741845" lvl="1" indent="-285324" algn="l" rtl="0">
              <a:spcBef>
                <a:spcPts val="640"/>
              </a:spcBef>
              <a:spcAft>
                <a:spcPts val="0"/>
              </a:spcAft>
              <a:buClr>
                <a:schemeClr val="dk2"/>
              </a:buClr>
              <a:buSzPts val="3200"/>
              <a:buFont typeface="Arial"/>
              <a:buChar char="–"/>
            </a:pPr>
            <a:r>
              <a:rPr lang="en-US" sz="3200">
                <a:solidFill>
                  <a:schemeClr val="dk2"/>
                </a:solidFill>
                <a:latin typeface="Arial"/>
                <a:ea typeface="Arial"/>
                <a:cs typeface="Arial"/>
                <a:sym typeface="Arial"/>
              </a:rPr>
              <a:t>Assigned / Re-assigned</a:t>
            </a:r>
            <a:endParaRPr/>
          </a:p>
          <a:p>
            <a:pPr marL="741845" lvl="1" indent="-285324" algn="l" rtl="0">
              <a:spcBef>
                <a:spcPts val="640"/>
              </a:spcBef>
              <a:spcAft>
                <a:spcPts val="0"/>
              </a:spcAft>
              <a:buClr>
                <a:schemeClr val="dk2"/>
              </a:buClr>
              <a:buSzPts val="3200"/>
              <a:buFont typeface="Arial"/>
              <a:buChar char="–"/>
            </a:pPr>
            <a:r>
              <a:rPr lang="en-US" sz="3200">
                <a:solidFill>
                  <a:schemeClr val="dk2"/>
                </a:solidFill>
                <a:latin typeface="Arial"/>
                <a:ea typeface="Arial"/>
                <a:cs typeface="Arial"/>
                <a:sym typeface="Arial"/>
              </a:rPr>
              <a:t>Comp/Claims notations</a:t>
            </a:r>
            <a:endParaRPr/>
          </a:p>
          <a:p>
            <a:pPr marL="342396" lvl="0" indent="-88396" algn="l" rtl="0">
              <a:spcBef>
                <a:spcPts val="800"/>
              </a:spcBef>
              <a:spcAft>
                <a:spcPts val="0"/>
              </a:spcAft>
              <a:buClr>
                <a:schemeClr val="lt1"/>
              </a:buClr>
              <a:buSzPts val="4000"/>
              <a:buFont typeface="Times New Roman"/>
              <a:buNone/>
            </a:pPr>
            <a:endParaRPr sz="4000">
              <a:solidFill>
                <a:schemeClr val="dk2"/>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Shape 1099"/>
        <p:cNvGrpSpPr/>
        <p:nvPr/>
      </p:nvGrpSpPr>
      <p:grpSpPr>
        <a:xfrm>
          <a:off x="0" y="0"/>
          <a:ext cx="0" cy="0"/>
          <a:chOff x="0" y="0"/>
          <a:chExt cx="0" cy="0"/>
        </a:xfrm>
      </p:grpSpPr>
      <p:sp>
        <p:nvSpPr>
          <p:cNvPr id="1100" name="Google Shape;1100;p174"/>
          <p:cNvSpPr txBox="1">
            <a:spLocks noGrp="1"/>
          </p:cNvSpPr>
          <p:nvPr>
            <p:ph type="title"/>
          </p:nvPr>
        </p:nvSpPr>
        <p:spPr>
          <a:xfrm>
            <a:off x="771527" y="76200"/>
            <a:ext cx="8743950" cy="1143000"/>
          </a:xfrm>
          <a:prstGeom prst="rect">
            <a:avLst/>
          </a:prstGeom>
          <a:noFill/>
          <a:ln>
            <a:noFill/>
          </a:ln>
        </p:spPr>
        <p:txBody>
          <a:bodyPr spcFirstLastPara="1" wrap="square" lIns="91925" tIns="45950" rIns="91925" bIns="45950" anchor="ctr" anchorCtr="0">
            <a:noAutofit/>
          </a:bodyPr>
          <a:lstStyle/>
          <a:p>
            <a:pPr marL="0" lvl="0" indent="0" algn="ctr" rtl="0">
              <a:spcBef>
                <a:spcPts val="0"/>
              </a:spcBef>
              <a:spcAft>
                <a:spcPts val="0"/>
              </a:spcAft>
              <a:buNone/>
            </a:pPr>
            <a:r>
              <a:rPr lang="en-US">
                <a:latin typeface="Arial"/>
                <a:ea typeface="Arial"/>
                <a:cs typeface="Arial"/>
                <a:sym typeface="Arial"/>
              </a:rPr>
              <a:t>F-42 tips</a:t>
            </a:r>
            <a:endParaRPr/>
          </a:p>
        </p:txBody>
      </p:sp>
      <p:sp>
        <p:nvSpPr>
          <p:cNvPr id="1101" name="Google Shape;1101;p174"/>
          <p:cNvSpPr txBox="1">
            <a:spLocks noGrp="1"/>
          </p:cNvSpPr>
          <p:nvPr>
            <p:ph type="body" idx="1"/>
          </p:nvPr>
        </p:nvSpPr>
        <p:spPr>
          <a:xfrm>
            <a:off x="723900" y="1219200"/>
            <a:ext cx="8743950" cy="4572000"/>
          </a:xfrm>
          <a:prstGeom prst="rect">
            <a:avLst/>
          </a:prstGeom>
          <a:noFill/>
          <a:ln>
            <a:noFill/>
          </a:ln>
        </p:spPr>
        <p:txBody>
          <a:bodyPr spcFirstLastPara="1" wrap="square" lIns="91925" tIns="45950" rIns="91925" bIns="45950" anchor="t" anchorCtr="0">
            <a:noAutofit/>
          </a:bodyPr>
          <a:lstStyle/>
          <a:p>
            <a:pPr marL="342396" lvl="0" indent="-139196" algn="l" rtl="0">
              <a:spcBef>
                <a:spcPts val="0"/>
              </a:spcBef>
              <a:spcAft>
                <a:spcPts val="0"/>
              </a:spcAft>
              <a:buClr>
                <a:schemeClr val="lt1"/>
              </a:buClr>
              <a:buSzPts val="3200"/>
              <a:buFont typeface="Times New Roman"/>
              <a:buNone/>
            </a:pPr>
            <a:endParaRPr sz="3200">
              <a:solidFill>
                <a:schemeClr val="dk2"/>
              </a:solidFill>
              <a:latin typeface="Arial"/>
              <a:ea typeface="Arial"/>
              <a:cs typeface="Arial"/>
              <a:sym typeface="Arial"/>
            </a:endParaRPr>
          </a:p>
          <a:p>
            <a:pPr marL="342396" lvl="0" indent="-342396" algn="l" rtl="0">
              <a:spcBef>
                <a:spcPts val="640"/>
              </a:spcBef>
              <a:spcAft>
                <a:spcPts val="0"/>
              </a:spcAft>
              <a:buClr>
                <a:schemeClr val="dk2"/>
              </a:buClr>
              <a:buSzPts val="3200"/>
              <a:buFont typeface="Arial"/>
              <a:buChar char="•"/>
            </a:pPr>
            <a:r>
              <a:rPr lang="en-US" sz="3200">
                <a:solidFill>
                  <a:schemeClr val="dk2"/>
                </a:solidFill>
                <a:latin typeface="Arial"/>
                <a:ea typeface="Arial"/>
                <a:cs typeface="Arial"/>
                <a:sym typeface="Arial"/>
              </a:rPr>
              <a:t>Don’t confuse block 14 (comments) on the F-42 with your ICS 214 Unit Log</a:t>
            </a:r>
            <a:endParaRPr/>
          </a:p>
          <a:p>
            <a:pPr marL="342396" lvl="0" indent="-139196" algn="l" rtl="0">
              <a:spcBef>
                <a:spcPts val="640"/>
              </a:spcBef>
              <a:spcAft>
                <a:spcPts val="0"/>
              </a:spcAft>
              <a:buClr>
                <a:schemeClr val="lt1"/>
              </a:buClr>
              <a:buSzPts val="3200"/>
              <a:buFont typeface="Times New Roman"/>
              <a:buNone/>
            </a:pPr>
            <a:endParaRPr sz="3200">
              <a:solidFill>
                <a:schemeClr val="dk2"/>
              </a:solidFill>
              <a:latin typeface="Arial"/>
              <a:ea typeface="Arial"/>
              <a:cs typeface="Arial"/>
              <a:sym typeface="Arial"/>
            </a:endParaRPr>
          </a:p>
          <a:p>
            <a:pPr marL="342396" lvl="0" indent="-342396" algn="l" rtl="0">
              <a:spcBef>
                <a:spcPts val="640"/>
              </a:spcBef>
              <a:spcAft>
                <a:spcPts val="0"/>
              </a:spcAft>
              <a:buClr>
                <a:schemeClr val="dk2"/>
              </a:buClr>
              <a:buSzPts val="3200"/>
              <a:buFont typeface="Arial"/>
              <a:buChar char="•"/>
            </a:pPr>
            <a:r>
              <a:rPr lang="en-US" sz="3200">
                <a:solidFill>
                  <a:schemeClr val="dk2"/>
                </a:solidFill>
                <a:latin typeface="Arial"/>
                <a:ea typeface="Arial"/>
                <a:cs typeface="Arial"/>
                <a:sym typeface="Arial"/>
              </a:rPr>
              <a:t>Use your ICS 214 to document the daily events of your deployment</a:t>
            </a:r>
            <a:endParaRPr/>
          </a:p>
          <a:p>
            <a:pPr marL="741845" lvl="1" indent="-285324" algn="l" rtl="0">
              <a:spcBef>
                <a:spcPts val="480"/>
              </a:spcBef>
              <a:spcAft>
                <a:spcPts val="0"/>
              </a:spcAft>
              <a:buClr>
                <a:schemeClr val="dk2"/>
              </a:buClr>
              <a:buSzPts val="2400"/>
              <a:buFont typeface="Arial"/>
              <a:buChar char="–"/>
            </a:pPr>
            <a:r>
              <a:rPr lang="en-US" sz="2400">
                <a:solidFill>
                  <a:schemeClr val="dk2"/>
                </a:solidFill>
                <a:latin typeface="Arial"/>
                <a:ea typeface="Arial"/>
                <a:cs typeface="Arial"/>
                <a:sym typeface="Arial"/>
              </a:rPr>
              <a:t>Accidents</a:t>
            </a:r>
            <a:endParaRPr/>
          </a:p>
          <a:p>
            <a:pPr marL="741845" lvl="1" indent="-285324" algn="l" rtl="0">
              <a:spcBef>
                <a:spcPts val="480"/>
              </a:spcBef>
              <a:spcAft>
                <a:spcPts val="0"/>
              </a:spcAft>
              <a:buClr>
                <a:schemeClr val="dk2"/>
              </a:buClr>
              <a:buSzPts val="2400"/>
              <a:buFont typeface="Arial"/>
              <a:buChar char="–"/>
            </a:pPr>
            <a:r>
              <a:rPr lang="en-US" sz="2400">
                <a:solidFill>
                  <a:schemeClr val="dk2"/>
                </a:solidFill>
                <a:latin typeface="Arial"/>
                <a:ea typeface="Arial"/>
                <a:cs typeface="Arial"/>
                <a:sym typeface="Arial"/>
              </a:rPr>
              <a:t>Agreements</a:t>
            </a:r>
            <a:endParaRPr/>
          </a:p>
          <a:p>
            <a:pPr marL="741845" lvl="1" indent="-132924" algn="l" rtl="0">
              <a:spcBef>
                <a:spcPts val="480"/>
              </a:spcBef>
              <a:spcAft>
                <a:spcPts val="0"/>
              </a:spcAft>
              <a:buClr>
                <a:schemeClr val="lt1"/>
              </a:buClr>
              <a:buSzPts val="2400"/>
              <a:buFont typeface="Times New Roman"/>
              <a:buNone/>
            </a:pPr>
            <a:endParaRPr sz="2400">
              <a:solidFill>
                <a:schemeClr val="dk2"/>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sp>
        <p:nvSpPr>
          <p:cNvPr id="1139" name="Google Shape;1139;p180"/>
          <p:cNvSpPr txBox="1">
            <a:spLocks noGrp="1"/>
          </p:cNvSpPr>
          <p:nvPr>
            <p:ph type="title"/>
          </p:nvPr>
        </p:nvSpPr>
        <p:spPr>
          <a:xfrm>
            <a:off x="478483" y="609600"/>
            <a:ext cx="3691533" cy="5603310"/>
          </a:xfrm>
          <a:prstGeom prst="rect">
            <a:avLst/>
          </a:prstGeom>
        </p:spPr>
        <p:txBody>
          <a:bodyPr spcFirstLastPara="1" lIns="91925" tIns="45950" rIns="91925" bIns="45950" anchorCtr="0">
            <a:normAutofit/>
          </a:bodyPr>
          <a:lstStyle/>
          <a:p>
            <a:pPr marL="0" lvl="0" indent="0" rtl="0">
              <a:spcBef>
                <a:spcPts val="0"/>
              </a:spcBef>
              <a:spcAft>
                <a:spcPts val="0"/>
              </a:spcAft>
              <a:buNone/>
            </a:pPr>
            <a:r>
              <a:rPr lang="en-US" sz="2000" b="1" dirty="0">
                <a:ea typeface="Arial"/>
                <a:cs typeface="Arial"/>
                <a:sym typeface="Arial"/>
              </a:rPr>
              <a:t>Compensation/Claims “S” Number Process</a:t>
            </a:r>
            <a:endParaRPr lang="en-US" sz="2000" b="1" dirty="0"/>
          </a:p>
        </p:txBody>
      </p:sp>
      <p:graphicFrame>
        <p:nvGraphicFramePr>
          <p:cNvPr id="1142" name="Google Shape;1140;p180">
            <a:extLst>
              <a:ext uri="{FF2B5EF4-FFF2-40B4-BE49-F238E27FC236}">
                <a16:creationId xmlns:a16="http://schemas.microsoft.com/office/drawing/2014/main" id="{0D6932DF-37BA-7FAA-EE0F-D079C2405660}"/>
              </a:ext>
            </a:extLst>
          </p:cNvPr>
          <p:cNvGraphicFramePr>
            <a:graphicFrameLocks noGrp="1"/>
          </p:cNvGraphicFramePr>
          <p:nvPr>
            <p:ph idx="1"/>
            <p:extLst>
              <p:ext uri="{D42A27DB-BD31-4B8C-83A1-F6EECF244321}">
                <p14:modId xmlns:p14="http://schemas.microsoft.com/office/powerpoint/2010/main" val="3904126080"/>
              </p:ext>
            </p:extLst>
          </p:nvPr>
        </p:nvGraphicFramePr>
        <p:xfrm>
          <a:off x="4326433" y="1114425"/>
          <a:ext cx="4998839" cy="4629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sp>
        <p:nvSpPr>
          <p:cNvPr id="1106" name="Google Shape;1106;p175"/>
          <p:cNvSpPr txBox="1"/>
          <p:nvPr/>
        </p:nvSpPr>
        <p:spPr>
          <a:xfrm>
            <a:off x="-419097" y="2743200"/>
            <a:ext cx="5791200"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2"/>
                </a:solidFill>
                <a:latin typeface="Calibri"/>
                <a:ea typeface="Calibri"/>
                <a:cs typeface="Calibri"/>
                <a:sym typeface="Calibri"/>
              </a:rPr>
              <a:t>Comp/Claims Process</a:t>
            </a:r>
            <a:endParaRPr/>
          </a:p>
          <a:p>
            <a:pPr marL="0" marR="0" lvl="0" indent="0" algn="ctr" rtl="0">
              <a:spcBef>
                <a:spcPts val="0"/>
              </a:spcBef>
              <a:spcAft>
                <a:spcPts val="0"/>
              </a:spcAft>
              <a:buNone/>
            </a:pPr>
            <a:r>
              <a:rPr lang="en-US" sz="3200">
                <a:solidFill>
                  <a:schemeClr val="dk2"/>
                </a:solidFill>
                <a:latin typeface="Calibri"/>
                <a:ea typeface="Calibri"/>
                <a:cs typeface="Calibri"/>
                <a:sym typeface="Calibri"/>
              </a:rPr>
              <a:t>Start with this Checklist!</a:t>
            </a:r>
            <a:endParaRPr/>
          </a:p>
        </p:txBody>
      </p:sp>
      <p:pic>
        <p:nvPicPr>
          <p:cNvPr id="1107" name="Google Shape;1107;p175"/>
          <p:cNvPicPr preferRelativeResize="0"/>
          <p:nvPr/>
        </p:nvPicPr>
        <p:blipFill rotWithShape="1">
          <a:blip r:embed="rId3">
            <a:alphaModFix/>
          </a:blip>
          <a:srcRect/>
          <a:stretch/>
        </p:blipFill>
        <p:spPr>
          <a:xfrm>
            <a:off x="4969185" y="-16329"/>
            <a:ext cx="5301486" cy="68580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sp>
        <p:nvSpPr>
          <p:cNvPr id="962" name="Google Shape;962;p151"/>
          <p:cNvSpPr txBox="1">
            <a:spLocks noGrp="1"/>
          </p:cNvSpPr>
          <p:nvPr>
            <p:ph type="title"/>
          </p:nvPr>
        </p:nvSpPr>
        <p:spPr>
          <a:xfrm>
            <a:off x="800101" y="1"/>
            <a:ext cx="8743950" cy="1143000"/>
          </a:xfrm>
          <a:prstGeom prst="rect">
            <a:avLst/>
          </a:prstGeom>
          <a:noFill/>
          <a:ln>
            <a:noFill/>
          </a:ln>
        </p:spPr>
        <p:txBody>
          <a:bodyPr spcFirstLastPara="1" wrap="square" lIns="91925" tIns="45950" rIns="91925" bIns="45950" anchor="ctr" anchorCtr="0">
            <a:noAutofit/>
          </a:bodyPr>
          <a:lstStyle/>
          <a:p>
            <a:pPr marL="0" lvl="0" indent="0" algn="ctr" rtl="0">
              <a:spcBef>
                <a:spcPts val="0"/>
              </a:spcBef>
              <a:spcAft>
                <a:spcPts val="0"/>
              </a:spcAft>
              <a:buNone/>
            </a:pPr>
            <a:r>
              <a:rPr lang="en-US" sz="4000">
                <a:solidFill>
                  <a:schemeClr val="dk2"/>
                </a:solidFill>
                <a:latin typeface="Arial"/>
                <a:ea typeface="Arial"/>
                <a:cs typeface="Arial"/>
                <a:sym typeface="Arial"/>
              </a:rPr>
              <a:t>Some things to know about the CFAA</a:t>
            </a:r>
            <a:endParaRPr/>
          </a:p>
        </p:txBody>
      </p:sp>
      <p:sp>
        <p:nvSpPr>
          <p:cNvPr id="963" name="Google Shape;963;p151"/>
          <p:cNvSpPr txBox="1">
            <a:spLocks noGrp="1"/>
          </p:cNvSpPr>
          <p:nvPr>
            <p:ph type="body" idx="1"/>
          </p:nvPr>
        </p:nvSpPr>
        <p:spPr>
          <a:xfrm>
            <a:off x="0" y="1066800"/>
            <a:ext cx="10287000" cy="4114800"/>
          </a:xfrm>
          <a:prstGeom prst="rect">
            <a:avLst/>
          </a:prstGeom>
          <a:noFill/>
          <a:ln>
            <a:noFill/>
          </a:ln>
        </p:spPr>
        <p:txBody>
          <a:bodyPr spcFirstLastPara="1" wrap="square" lIns="91925" tIns="45950" rIns="91925" bIns="45950" anchor="t" anchorCtr="0">
            <a:noAutofit/>
          </a:bodyPr>
          <a:lstStyle/>
          <a:p>
            <a:pPr marL="342396" lvl="0" indent="-342396" algn="l" rtl="0">
              <a:spcBef>
                <a:spcPts val="0"/>
              </a:spcBef>
              <a:spcAft>
                <a:spcPts val="0"/>
              </a:spcAft>
              <a:buClr>
                <a:schemeClr val="lt1"/>
              </a:buClr>
              <a:buSzPts val="2800"/>
              <a:buFont typeface="Arial"/>
              <a:buChar char="•"/>
            </a:pPr>
            <a:r>
              <a:rPr lang="en-US" sz="2800">
                <a:latin typeface="Arial"/>
                <a:ea typeface="Arial"/>
                <a:cs typeface="Arial"/>
                <a:sym typeface="Arial"/>
              </a:rPr>
              <a:t>Reimbursement - Emergency Apparatus Loss or Damage:</a:t>
            </a:r>
            <a:br>
              <a:rPr lang="en-US" sz="2800">
                <a:latin typeface="Arial"/>
                <a:ea typeface="Arial"/>
                <a:cs typeface="Arial"/>
                <a:sym typeface="Arial"/>
              </a:rPr>
            </a:br>
            <a:endParaRPr sz="2800">
              <a:latin typeface="Arial"/>
              <a:ea typeface="Arial"/>
              <a:cs typeface="Arial"/>
              <a:sym typeface="Arial"/>
            </a:endParaRPr>
          </a:p>
          <a:p>
            <a:pPr marL="741845" lvl="1" indent="-285324" algn="l" rtl="0">
              <a:spcBef>
                <a:spcPts val="480"/>
              </a:spcBef>
              <a:spcAft>
                <a:spcPts val="0"/>
              </a:spcAft>
              <a:buClr>
                <a:schemeClr val="lt1"/>
              </a:buClr>
              <a:buSzPts val="2400"/>
              <a:buFont typeface="Arial"/>
              <a:buChar char="•"/>
            </a:pPr>
            <a:r>
              <a:rPr lang="en-US" sz="2400">
                <a:latin typeface="Arial"/>
                <a:ea typeface="Arial"/>
                <a:cs typeface="Arial"/>
                <a:sym typeface="Arial"/>
              </a:rPr>
              <a:t>The State of California and the Federal Fire Agencies </a:t>
            </a:r>
            <a:r>
              <a:rPr lang="en-US" sz="2400" b="1" i="1" u="sng">
                <a:solidFill>
                  <a:srgbClr val="FFFF0C"/>
                </a:solidFill>
                <a:latin typeface="Arial"/>
                <a:ea typeface="Arial"/>
                <a:cs typeface="Arial"/>
                <a:sym typeface="Arial"/>
              </a:rPr>
              <a:t>may</a:t>
            </a:r>
            <a:r>
              <a:rPr lang="en-US" sz="2400" b="1" i="1" u="sng">
                <a:latin typeface="Arial"/>
                <a:ea typeface="Arial"/>
                <a:cs typeface="Arial"/>
                <a:sym typeface="Arial"/>
              </a:rPr>
              <a:t> </a:t>
            </a:r>
            <a:r>
              <a:rPr lang="en-US" sz="2400">
                <a:latin typeface="Arial"/>
                <a:ea typeface="Arial"/>
                <a:cs typeface="Arial"/>
                <a:sym typeface="Arial"/>
              </a:rPr>
              <a:t>reimburse local government fire agencies for the cost of emergency apparatus or equipment loss or damage where the loss or damage is directly attributable to the incident and where the local agency, its </a:t>
            </a:r>
            <a:r>
              <a:rPr lang="en-US" sz="2400" i="1">
                <a:solidFill>
                  <a:srgbClr val="FFFF0C"/>
                </a:solidFill>
                <a:latin typeface="Arial"/>
                <a:ea typeface="Arial"/>
                <a:cs typeface="Arial"/>
                <a:sym typeface="Arial"/>
              </a:rPr>
              <a:t>employees and/or operational failures </a:t>
            </a:r>
            <a:r>
              <a:rPr lang="en-US" sz="2400">
                <a:latin typeface="Arial"/>
                <a:ea typeface="Arial"/>
                <a:cs typeface="Arial"/>
                <a:sym typeface="Arial"/>
              </a:rPr>
              <a:t>in the emergency apparatus or support equipment are </a:t>
            </a:r>
            <a:r>
              <a:rPr lang="en-US" sz="2400" i="1">
                <a:solidFill>
                  <a:srgbClr val="FFFF0C"/>
                </a:solidFill>
                <a:latin typeface="Arial"/>
                <a:ea typeface="Arial"/>
                <a:cs typeface="Arial"/>
                <a:sym typeface="Arial"/>
              </a:rPr>
              <a:t>not a contributing factor</a:t>
            </a:r>
            <a:r>
              <a:rPr lang="en-US" sz="2400">
                <a:latin typeface="Arial"/>
                <a:ea typeface="Arial"/>
                <a:cs typeface="Arial"/>
                <a:sym typeface="Arial"/>
              </a:rPr>
              <a:t> to such damage or loss. </a:t>
            </a:r>
            <a:br>
              <a:rPr lang="en-US" sz="2400">
                <a:latin typeface="Arial"/>
                <a:ea typeface="Arial"/>
                <a:cs typeface="Arial"/>
                <a:sym typeface="Arial"/>
              </a:rPr>
            </a:br>
            <a:endParaRPr sz="2400">
              <a:latin typeface="Arial"/>
              <a:ea typeface="Arial"/>
              <a:cs typeface="Arial"/>
              <a:sym typeface="Arial"/>
            </a:endParaRPr>
          </a:p>
          <a:p>
            <a:pPr marL="741845" lvl="1" indent="-285324" algn="l" rtl="0">
              <a:spcBef>
                <a:spcPts val="480"/>
              </a:spcBef>
              <a:spcAft>
                <a:spcPts val="0"/>
              </a:spcAft>
              <a:buClr>
                <a:schemeClr val="lt1"/>
              </a:buClr>
              <a:buSzPts val="2400"/>
              <a:buFont typeface="Arial"/>
              <a:buChar char="•"/>
            </a:pPr>
            <a:r>
              <a:rPr lang="en-US" sz="2400">
                <a:latin typeface="Arial"/>
                <a:ea typeface="Arial"/>
                <a:cs typeface="Arial"/>
                <a:sym typeface="Arial"/>
              </a:rPr>
              <a:t>Loss or damage to a local agency emergency apparatus or support equipment while </a:t>
            </a:r>
            <a:r>
              <a:rPr lang="en-US" sz="2400" i="1">
                <a:solidFill>
                  <a:srgbClr val="FFFF0C"/>
                </a:solidFill>
                <a:latin typeface="Arial"/>
                <a:ea typeface="Arial"/>
                <a:cs typeface="Arial"/>
                <a:sym typeface="Arial"/>
              </a:rPr>
              <a:t>traveling to or from</a:t>
            </a:r>
            <a:r>
              <a:rPr lang="en-US" sz="2400">
                <a:latin typeface="Arial"/>
                <a:ea typeface="Arial"/>
                <a:cs typeface="Arial"/>
                <a:sym typeface="Arial"/>
              </a:rPr>
              <a:t> an incident and repairs due to normal </a:t>
            </a:r>
            <a:r>
              <a:rPr lang="en-US" sz="2400" i="1">
                <a:solidFill>
                  <a:srgbClr val="FFFF0C"/>
                </a:solidFill>
                <a:latin typeface="Arial"/>
                <a:ea typeface="Arial"/>
                <a:cs typeface="Arial"/>
                <a:sym typeface="Arial"/>
              </a:rPr>
              <a:t>wear and tear </a:t>
            </a:r>
            <a:r>
              <a:rPr lang="en-US" sz="2400">
                <a:latin typeface="Arial"/>
                <a:ea typeface="Arial"/>
                <a:cs typeface="Arial"/>
                <a:sym typeface="Arial"/>
              </a:rPr>
              <a:t>or due to </a:t>
            </a:r>
            <a:r>
              <a:rPr lang="en-US" sz="2400" i="1">
                <a:solidFill>
                  <a:srgbClr val="FFFF0C"/>
                </a:solidFill>
                <a:latin typeface="Arial"/>
                <a:ea typeface="Arial"/>
                <a:cs typeface="Arial"/>
                <a:sym typeface="Arial"/>
              </a:rPr>
              <a:t>negligent or unlawful operation </a:t>
            </a:r>
            <a:r>
              <a:rPr lang="en-US" sz="2400">
                <a:latin typeface="Arial"/>
                <a:ea typeface="Arial"/>
                <a:cs typeface="Arial"/>
                <a:sym typeface="Arial"/>
              </a:rPr>
              <a:t>by the operator shall be the responsibility of  the local agency providing the emergency apparatus or equipment</a:t>
            </a:r>
            <a:endParaRPr/>
          </a:p>
        </p:txBody>
      </p:sp>
    </p:spTree>
    <p:extLst>
      <p:ext uri="{BB962C8B-B14F-4D97-AF65-F5344CB8AC3E}">
        <p14:creationId xmlns:p14="http://schemas.microsoft.com/office/powerpoint/2010/main" val="24019405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11"/>
        <p:cNvGrpSpPr/>
        <p:nvPr/>
      </p:nvGrpSpPr>
      <p:grpSpPr>
        <a:xfrm>
          <a:off x="0" y="0"/>
          <a:ext cx="0" cy="0"/>
          <a:chOff x="0" y="0"/>
          <a:chExt cx="0" cy="0"/>
        </a:xfrm>
      </p:grpSpPr>
      <p:sp>
        <p:nvSpPr>
          <p:cNvPr id="1112" name="Google Shape;1112;p176"/>
          <p:cNvSpPr txBox="1">
            <a:spLocks noGrp="1"/>
          </p:cNvSpPr>
          <p:nvPr>
            <p:ph type="title"/>
          </p:nvPr>
        </p:nvSpPr>
        <p:spPr>
          <a:xfrm>
            <a:off x="771527" y="76200"/>
            <a:ext cx="8743950" cy="1143000"/>
          </a:xfrm>
          <a:prstGeom prst="rect">
            <a:avLst/>
          </a:prstGeom>
          <a:noFill/>
          <a:ln>
            <a:noFill/>
          </a:ln>
        </p:spPr>
        <p:txBody>
          <a:bodyPr spcFirstLastPara="1" wrap="square" lIns="91925" tIns="45950" rIns="91925" bIns="45950" anchor="ctr" anchorCtr="0">
            <a:noAutofit/>
          </a:bodyPr>
          <a:lstStyle/>
          <a:p>
            <a:pPr marL="0" lvl="0" indent="0" algn="ctr" rtl="0">
              <a:spcBef>
                <a:spcPts val="0"/>
              </a:spcBef>
              <a:spcAft>
                <a:spcPts val="0"/>
              </a:spcAft>
              <a:buNone/>
            </a:pPr>
            <a:r>
              <a:rPr lang="en-US">
                <a:latin typeface="Arial"/>
                <a:ea typeface="Arial"/>
                <a:cs typeface="Arial"/>
                <a:sym typeface="Arial"/>
              </a:rPr>
              <a:t>Comp/Claims Process</a:t>
            </a:r>
            <a:endParaRPr/>
          </a:p>
        </p:txBody>
      </p:sp>
      <p:sp>
        <p:nvSpPr>
          <p:cNvPr id="1113" name="Google Shape;1113;p176"/>
          <p:cNvSpPr txBox="1">
            <a:spLocks noGrp="1"/>
          </p:cNvSpPr>
          <p:nvPr>
            <p:ph type="body" idx="1"/>
          </p:nvPr>
        </p:nvSpPr>
        <p:spPr>
          <a:xfrm>
            <a:off x="514350" y="1295400"/>
            <a:ext cx="9258300" cy="5410200"/>
          </a:xfrm>
          <a:prstGeom prst="rect">
            <a:avLst/>
          </a:prstGeom>
          <a:noFill/>
          <a:ln>
            <a:noFill/>
          </a:ln>
        </p:spPr>
        <p:txBody>
          <a:bodyPr spcFirstLastPara="1" wrap="square" lIns="91925" tIns="45950" rIns="91925" bIns="45950" anchor="t" anchorCtr="0">
            <a:normAutofit/>
          </a:bodyPr>
          <a:lstStyle/>
          <a:p>
            <a:pPr marL="342396" lvl="0" indent="-342396" algn="l" rtl="0">
              <a:spcBef>
                <a:spcPts val="0"/>
              </a:spcBef>
              <a:spcAft>
                <a:spcPts val="0"/>
              </a:spcAft>
              <a:buClr>
                <a:schemeClr val="lt1"/>
              </a:buClr>
              <a:buSzPts val="4400"/>
              <a:buFont typeface="Arial"/>
              <a:buChar char="•"/>
            </a:pPr>
            <a:r>
              <a:rPr lang="en-US">
                <a:latin typeface="Arial"/>
                <a:ea typeface="Arial"/>
                <a:cs typeface="Arial"/>
                <a:sym typeface="Arial"/>
              </a:rPr>
              <a:t>Complete formal documentation</a:t>
            </a:r>
            <a:endParaRPr/>
          </a:p>
          <a:p>
            <a:pPr marL="741845" lvl="1" indent="-285324" algn="l" rtl="0">
              <a:spcBef>
                <a:spcPts val="720"/>
              </a:spcBef>
              <a:spcAft>
                <a:spcPts val="0"/>
              </a:spcAft>
              <a:buClr>
                <a:schemeClr val="lt1"/>
              </a:buClr>
              <a:buSzPts val="3600"/>
              <a:buFont typeface="Arial"/>
              <a:buChar char="–"/>
            </a:pPr>
            <a:r>
              <a:rPr lang="en-US">
                <a:latin typeface="Arial"/>
                <a:ea typeface="Arial"/>
                <a:cs typeface="Arial"/>
                <a:sym typeface="Arial"/>
              </a:rPr>
              <a:t>Accident Report STD Form 270</a:t>
            </a:r>
            <a:endParaRPr/>
          </a:p>
          <a:p>
            <a:pPr marL="1141294" lvl="2" indent="-228259" algn="l" rtl="0">
              <a:spcBef>
                <a:spcPts val="480"/>
              </a:spcBef>
              <a:spcAft>
                <a:spcPts val="0"/>
              </a:spcAft>
              <a:buClr>
                <a:schemeClr val="lt1"/>
              </a:buClr>
              <a:buSzPts val="2400"/>
              <a:buFont typeface="Arial"/>
              <a:buChar char="•"/>
            </a:pPr>
            <a:r>
              <a:rPr lang="en-US">
                <a:latin typeface="Arial"/>
                <a:ea typeface="Arial"/>
                <a:cs typeface="Arial"/>
                <a:sym typeface="Arial"/>
              </a:rPr>
              <a:t>Complete including diagrams, statements, witnesses</a:t>
            </a:r>
            <a:endParaRPr/>
          </a:p>
          <a:p>
            <a:pPr marL="741845" lvl="1" indent="-285324" algn="l" rtl="0">
              <a:spcBef>
                <a:spcPts val="720"/>
              </a:spcBef>
              <a:spcAft>
                <a:spcPts val="0"/>
              </a:spcAft>
              <a:buClr>
                <a:schemeClr val="lt1"/>
              </a:buClr>
              <a:buSzPts val="3600"/>
              <a:buFont typeface="Arial"/>
              <a:buChar char="–"/>
            </a:pPr>
            <a:r>
              <a:rPr lang="en-US">
                <a:latin typeface="Arial"/>
                <a:ea typeface="Arial"/>
                <a:cs typeface="Arial"/>
                <a:sym typeface="Arial"/>
              </a:rPr>
              <a:t>ICS Form 213</a:t>
            </a:r>
            <a:endParaRPr/>
          </a:p>
          <a:p>
            <a:pPr marL="1141294" lvl="2" indent="-228259" algn="l" rtl="0">
              <a:spcBef>
                <a:spcPts val="480"/>
              </a:spcBef>
              <a:spcAft>
                <a:spcPts val="0"/>
              </a:spcAft>
              <a:buClr>
                <a:schemeClr val="lt1"/>
              </a:buClr>
              <a:buSzPts val="2400"/>
              <a:buFont typeface="Arial"/>
              <a:buChar char="•"/>
            </a:pPr>
            <a:r>
              <a:rPr lang="en-US">
                <a:latin typeface="Arial"/>
                <a:ea typeface="Arial"/>
                <a:cs typeface="Arial"/>
                <a:sym typeface="Arial"/>
              </a:rPr>
              <a:t>Describing event or circumstance </a:t>
            </a:r>
            <a:endParaRPr/>
          </a:p>
          <a:p>
            <a:pPr marL="1141294" lvl="2" indent="-228259" algn="l" rtl="0">
              <a:spcBef>
                <a:spcPts val="480"/>
              </a:spcBef>
              <a:spcAft>
                <a:spcPts val="0"/>
              </a:spcAft>
              <a:buClr>
                <a:schemeClr val="lt1"/>
              </a:buClr>
              <a:buSzPts val="2400"/>
              <a:buFont typeface="Arial"/>
              <a:buChar char="•"/>
            </a:pPr>
            <a:r>
              <a:rPr lang="en-US">
                <a:latin typeface="Arial"/>
                <a:ea typeface="Arial"/>
                <a:cs typeface="Arial"/>
                <a:sym typeface="Arial"/>
              </a:rPr>
              <a:t>Signed by DIVS, Branch or immediate supervisor</a:t>
            </a:r>
            <a:endParaRPr/>
          </a:p>
          <a:p>
            <a:pPr marL="741845" lvl="1" indent="-285324" algn="l" rtl="0">
              <a:spcBef>
                <a:spcPts val="720"/>
              </a:spcBef>
              <a:spcAft>
                <a:spcPts val="0"/>
              </a:spcAft>
              <a:buClr>
                <a:schemeClr val="lt1"/>
              </a:buClr>
              <a:buSzPts val="3600"/>
              <a:buFont typeface="Arial"/>
              <a:buChar char="–"/>
            </a:pPr>
            <a:r>
              <a:rPr lang="en-US">
                <a:latin typeface="Arial"/>
                <a:ea typeface="Arial"/>
                <a:cs typeface="Arial"/>
                <a:sym typeface="Arial"/>
              </a:rPr>
              <a:t>Photos</a:t>
            </a:r>
            <a:endParaRPr/>
          </a:p>
          <a:p>
            <a:pPr marL="1141294" lvl="2" indent="-228259" algn="l" rtl="0">
              <a:spcBef>
                <a:spcPts val="480"/>
              </a:spcBef>
              <a:spcAft>
                <a:spcPts val="0"/>
              </a:spcAft>
              <a:buClr>
                <a:schemeClr val="lt1"/>
              </a:buClr>
              <a:buSzPts val="2400"/>
              <a:buFont typeface="Arial"/>
              <a:buChar char="•"/>
            </a:pPr>
            <a:r>
              <a:rPr lang="en-US">
                <a:latin typeface="Arial"/>
                <a:ea typeface="Arial"/>
                <a:cs typeface="Arial"/>
                <a:sym typeface="Arial"/>
              </a:rPr>
              <a:t>Include plate, vin plate, door logo, damage</a:t>
            </a:r>
            <a:endParaRPr/>
          </a:p>
          <a:p>
            <a:pPr marL="1141294" lvl="2" indent="-228259" algn="l" rtl="0">
              <a:spcBef>
                <a:spcPts val="480"/>
              </a:spcBef>
              <a:spcAft>
                <a:spcPts val="0"/>
              </a:spcAft>
              <a:buClr>
                <a:schemeClr val="lt1"/>
              </a:buClr>
              <a:buSzPts val="2400"/>
              <a:buFont typeface="Arial"/>
              <a:buChar char="•"/>
            </a:pPr>
            <a:r>
              <a:rPr lang="en-US">
                <a:latin typeface="Arial"/>
                <a:ea typeface="Arial"/>
                <a:cs typeface="Arial"/>
                <a:sym typeface="Arial"/>
              </a:rPr>
              <a:t>Date and time stamped helps</a:t>
            </a:r>
            <a:endParaRPr/>
          </a:p>
          <a:p>
            <a:pPr marL="1141294" lvl="2" indent="-228259" algn="l" rtl="0">
              <a:spcBef>
                <a:spcPts val="480"/>
              </a:spcBef>
              <a:spcAft>
                <a:spcPts val="0"/>
              </a:spcAft>
              <a:buClr>
                <a:schemeClr val="lt1"/>
              </a:buClr>
              <a:buSzPts val="2400"/>
              <a:buFont typeface="Arial"/>
              <a:buChar char="•"/>
            </a:pPr>
            <a:r>
              <a:rPr lang="en-US">
                <a:latin typeface="Arial"/>
                <a:ea typeface="Arial"/>
                <a:cs typeface="Arial"/>
                <a:sym typeface="Arial"/>
              </a:rPr>
              <a:t>On thumb drive for electronic distribution</a:t>
            </a:r>
            <a:endParaRPr/>
          </a:p>
          <a:p>
            <a:pPr marL="741845" lvl="1" indent="-56724" algn="l" rtl="0">
              <a:spcBef>
                <a:spcPts val="720"/>
              </a:spcBef>
              <a:spcAft>
                <a:spcPts val="0"/>
              </a:spcAft>
              <a:buClr>
                <a:schemeClr val="lt1"/>
              </a:buClr>
              <a:buSzPts val="3600"/>
              <a:buFont typeface="Times New Roman"/>
              <a:buNone/>
            </a:pP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Shape 1117"/>
        <p:cNvGrpSpPr/>
        <p:nvPr/>
      </p:nvGrpSpPr>
      <p:grpSpPr>
        <a:xfrm>
          <a:off x="0" y="0"/>
          <a:ext cx="0" cy="0"/>
          <a:chOff x="0" y="0"/>
          <a:chExt cx="0" cy="0"/>
        </a:xfrm>
      </p:grpSpPr>
      <p:sp>
        <p:nvSpPr>
          <p:cNvPr id="1118" name="Google Shape;1118;p177"/>
          <p:cNvSpPr txBox="1">
            <a:spLocks noGrp="1"/>
          </p:cNvSpPr>
          <p:nvPr>
            <p:ph type="body" idx="1"/>
          </p:nvPr>
        </p:nvSpPr>
        <p:spPr>
          <a:xfrm>
            <a:off x="291471" y="1219203"/>
            <a:ext cx="9601200" cy="5257800"/>
          </a:xfrm>
          <a:prstGeom prst="rect">
            <a:avLst/>
          </a:prstGeom>
          <a:noFill/>
          <a:ln>
            <a:noFill/>
          </a:ln>
        </p:spPr>
        <p:txBody>
          <a:bodyPr spcFirstLastPara="1" wrap="square" lIns="91925" tIns="45950" rIns="91925" bIns="45950" anchor="t" anchorCtr="0">
            <a:normAutofit/>
          </a:bodyPr>
          <a:lstStyle/>
          <a:p>
            <a:pPr marL="342396" lvl="0" indent="-342396" algn="l" rtl="0">
              <a:spcBef>
                <a:spcPts val="0"/>
              </a:spcBef>
              <a:spcAft>
                <a:spcPts val="0"/>
              </a:spcAft>
              <a:buClr>
                <a:schemeClr val="lt1"/>
              </a:buClr>
              <a:buSzPts val="2800"/>
              <a:buFont typeface="Arial"/>
              <a:buChar char="•"/>
            </a:pPr>
            <a:r>
              <a:rPr lang="en-US" sz="2800">
                <a:latin typeface="Arial"/>
                <a:ea typeface="Arial"/>
                <a:cs typeface="Arial"/>
                <a:sym typeface="Arial"/>
              </a:rPr>
              <a:t>State Vehicle Accident Report  (STD-270) this form can be located on the DGS website under forms</a:t>
            </a:r>
            <a:endParaRPr sz="2000" u="sng">
              <a:solidFill>
                <a:schemeClr val="accent1"/>
              </a:solidFill>
              <a:latin typeface="Arial"/>
              <a:ea typeface="Arial"/>
              <a:cs typeface="Arial"/>
              <a:sym typeface="Arial"/>
            </a:endParaRPr>
          </a:p>
          <a:p>
            <a:pPr marL="342396" lvl="0" indent="-342396" algn="l" rtl="0">
              <a:spcBef>
                <a:spcPts val="560"/>
              </a:spcBef>
              <a:spcAft>
                <a:spcPts val="0"/>
              </a:spcAft>
              <a:buClr>
                <a:schemeClr val="lt1"/>
              </a:buClr>
              <a:buSzPts val="2800"/>
              <a:buFont typeface="Arial"/>
              <a:buChar char="•"/>
            </a:pPr>
            <a:r>
              <a:rPr lang="en-US" sz="2800">
                <a:latin typeface="Arial"/>
                <a:ea typeface="Arial"/>
                <a:cs typeface="Arial"/>
                <a:sym typeface="Arial"/>
              </a:rPr>
              <a:t>Description of damages</a:t>
            </a:r>
            <a:endParaRPr/>
          </a:p>
          <a:p>
            <a:pPr marL="342396" lvl="0" indent="-342396" algn="l" rtl="0">
              <a:spcBef>
                <a:spcPts val="560"/>
              </a:spcBef>
              <a:spcAft>
                <a:spcPts val="0"/>
              </a:spcAft>
              <a:buClr>
                <a:schemeClr val="lt1"/>
              </a:buClr>
              <a:buSzPts val="2800"/>
              <a:buFont typeface="Arial"/>
              <a:buChar char="•"/>
            </a:pPr>
            <a:r>
              <a:rPr lang="en-US" sz="2800">
                <a:latin typeface="Arial"/>
                <a:ea typeface="Arial"/>
                <a:cs typeface="Arial"/>
                <a:sym typeface="Arial"/>
              </a:rPr>
              <a:t>Narrative and diagram of the accident</a:t>
            </a:r>
            <a:endParaRPr/>
          </a:p>
          <a:p>
            <a:pPr marL="342396" lvl="0" indent="-342396" algn="l" rtl="0">
              <a:spcBef>
                <a:spcPts val="560"/>
              </a:spcBef>
              <a:spcAft>
                <a:spcPts val="0"/>
              </a:spcAft>
              <a:buClr>
                <a:schemeClr val="lt1"/>
              </a:buClr>
              <a:buSzPts val="2800"/>
              <a:buFont typeface="Arial"/>
              <a:buChar char="•"/>
            </a:pPr>
            <a:r>
              <a:rPr lang="en-US" sz="2800">
                <a:latin typeface="Arial"/>
                <a:ea typeface="Arial"/>
                <a:cs typeface="Arial"/>
                <a:sym typeface="Arial"/>
              </a:rPr>
              <a:t>Assignee should request police report if needed. (Injuries or damage over $500.00 per state vehicle code.)</a:t>
            </a:r>
            <a:endParaRPr/>
          </a:p>
          <a:p>
            <a:pPr marL="342396" lvl="0" indent="-342396" algn="l" rtl="0">
              <a:spcBef>
                <a:spcPts val="560"/>
              </a:spcBef>
              <a:spcAft>
                <a:spcPts val="0"/>
              </a:spcAft>
              <a:buClr>
                <a:schemeClr val="lt1"/>
              </a:buClr>
              <a:buSzPts val="2800"/>
              <a:buFont typeface="Arial"/>
              <a:buChar char="•"/>
            </a:pPr>
            <a:r>
              <a:rPr lang="en-US" sz="2800">
                <a:latin typeface="Arial"/>
                <a:ea typeface="Arial"/>
                <a:cs typeface="Arial"/>
                <a:sym typeface="Arial"/>
              </a:rPr>
              <a:t>If on assignment, notify Strike Team Leader and Liaison, including Safety Officer for additional documentation.</a:t>
            </a:r>
            <a:endParaRPr/>
          </a:p>
          <a:p>
            <a:pPr marL="342396" lvl="0" indent="-342396" algn="l" rtl="0">
              <a:spcBef>
                <a:spcPts val="560"/>
              </a:spcBef>
              <a:spcAft>
                <a:spcPts val="0"/>
              </a:spcAft>
              <a:buClr>
                <a:schemeClr val="lt1"/>
              </a:buClr>
              <a:buSzPts val="2800"/>
              <a:buFont typeface="Arial"/>
              <a:buChar char="•"/>
            </a:pPr>
            <a:r>
              <a:rPr lang="en-US" sz="2800">
                <a:latin typeface="Arial"/>
                <a:ea typeface="Arial"/>
                <a:cs typeface="Arial"/>
                <a:sym typeface="Arial"/>
              </a:rPr>
              <a:t>Report needs to be received by Cal OES Fire and Rescue Division within 48 hours</a:t>
            </a:r>
            <a:endParaRPr/>
          </a:p>
          <a:p>
            <a:pPr marL="342396" lvl="0" indent="-215396" algn="l" rtl="0">
              <a:spcBef>
                <a:spcPts val="400"/>
              </a:spcBef>
              <a:spcAft>
                <a:spcPts val="0"/>
              </a:spcAft>
              <a:buClr>
                <a:schemeClr val="lt1"/>
              </a:buClr>
              <a:buSzPts val="2000"/>
              <a:buFont typeface="Times New Roman"/>
              <a:buNone/>
            </a:pPr>
            <a:endParaRPr sz="2000"/>
          </a:p>
          <a:p>
            <a:pPr marL="0" lvl="0" indent="0" algn="l" rtl="0">
              <a:spcBef>
                <a:spcPts val="400"/>
              </a:spcBef>
              <a:spcAft>
                <a:spcPts val="0"/>
              </a:spcAft>
              <a:buClr>
                <a:schemeClr val="lt1"/>
              </a:buClr>
              <a:buSzPts val="2000"/>
              <a:buFont typeface="Times New Roman"/>
              <a:buNone/>
            </a:pPr>
            <a:endParaRPr sz="2000" u="sng">
              <a:solidFill>
                <a:schemeClr val="accent1"/>
              </a:solidFill>
            </a:endParaRPr>
          </a:p>
        </p:txBody>
      </p:sp>
      <p:sp>
        <p:nvSpPr>
          <p:cNvPr id="1119" name="Google Shape;1119;p177"/>
          <p:cNvSpPr txBox="1"/>
          <p:nvPr/>
        </p:nvSpPr>
        <p:spPr>
          <a:xfrm>
            <a:off x="288348" y="944710"/>
            <a:ext cx="9601200" cy="2362200"/>
          </a:xfrm>
          <a:prstGeom prst="rect">
            <a:avLst/>
          </a:prstGeom>
          <a:noFill/>
          <a:ln>
            <a:noFill/>
          </a:ln>
        </p:spPr>
        <p:txBody>
          <a:bodyPr spcFirstLastPara="1" wrap="square" lIns="91300" tIns="45650" rIns="91300" bIns="45650" anchor="ctr" anchorCtr="0">
            <a:normAutofit fontScale="97500"/>
          </a:bodyPr>
          <a:lstStyle/>
          <a:p>
            <a:pPr marL="0" marR="0" lvl="0" indent="0" algn="ctr" rtl="0">
              <a:spcBef>
                <a:spcPts val="0"/>
              </a:spcBef>
              <a:spcAft>
                <a:spcPts val="0"/>
              </a:spcAft>
              <a:buClr>
                <a:schemeClr val="dk1"/>
              </a:buClr>
              <a:buSzPct val="100000"/>
              <a:buFont typeface="Times New Roman"/>
              <a:buNone/>
            </a:pPr>
            <a:br>
              <a:rPr lang="en-US" sz="2200">
                <a:solidFill>
                  <a:schemeClr val="dk1"/>
                </a:solidFill>
                <a:latin typeface="Times New Roman"/>
                <a:ea typeface="Times New Roman"/>
                <a:cs typeface="Times New Roman"/>
                <a:sym typeface="Times New Roman"/>
              </a:rPr>
            </a:br>
            <a:br>
              <a:rPr lang="en-US" sz="3200">
                <a:solidFill>
                  <a:srgbClr val="000000"/>
                </a:solidFill>
                <a:latin typeface="Times New Roman"/>
                <a:ea typeface="Times New Roman"/>
                <a:cs typeface="Times New Roman"/>
                <a:sym typeface="Times New Roman"/>
              </a:rPr>
            </a:br>
            <a:endParaRPr sz="4400">
              <a:solidFill>
                <a:schemeClr val="dk1"/>
              </a:solidFill>
              <a:latin typeface="Times New Roman"/>
              <a:ea typeface="Times New Roman"/>
              <a:cs typeface="Times New Roman"/>
              <a:sym typeface="Times New Roman"/>
            </a:endParaRPr>
          </a:p>
        </p:txBody>
      </p:sp>
      <p:sp>
        <p:nvSpPr>
          <p:cNvPr id="1120" name="Google Shape;1120;p177"/>
          <p:cNvSpPr/>
          <p:nvPr/>
        </p:nvSpPr>
        <p:spPr>
          <a:xfrm>
            <a:off x="-257175" y="483059"/>
            <a:ext cx="10287000" cy="953972"/>
          </a:xfrm>
          <a:prstGeom prst="rect">
            <a:avLst/>
          </a:prstGeom>
          <a:noFill/>
          <a:ln>
            <a:noFill/>
          </a:ln>
        </p:spPr>
        <p:txBody>
          <a:bodyPr spcFirstLastPara="1" wrap="square" lIns="91300" tIns="45650" rIns="91300" bIns="45650" anchor="t" anchorCtr="0">
            <a:noAutofit/>
          </a:bodyPr>
          <a:lstStyle/>
          <a:p>
            <a:pPr marL="0" marR="0" lvl="0" indent="0" algn="ctr" rtl="0">
              <a:spcBef>
                <a:spcPts val="0"/>
              </a:spcBef>
              <a:spcAft>
                <a:spcPts val="0"/>
              </a:spcAft>
              <a:buNone/>
            </a:pPr>
            <a:endParaRPr sz="2800">
              <a:solidFill>
                <a:srgbClr val="FFFF00"/>
              </a:solidFill>
              <a:latin typeface="Times New Roman"/>
              <a:ea typeface="Times New Roman"/>
              <a:cs typeface="Times New Roman"/>
              <a:sym typeface="Times New Roman"/>
            </a:endParaRPr>
          </a:p>
          <a:p>
            <a:pPr marL="0" marR="0" lvl="0" indent="0" algn="ctr" rtl="0">
              <a:spcBef>
                <a:spcPts val="0"/>
              </a:spcBef>
              <a:spcAft>
                <a:spcPts val="0"/>
              </a:spcAft>
              <a:buNone/>
            </a:pPr>
            <a:endParaRPr sz="2800">
              <a:solidFill>
                <a:srgbClr val="FFFF00"/>
              </a:solidFill>
              <a:latin typeface="Times New Roman"/>
              <a:ea typeface="Times New Roman"/>
              <a:cs typeface="Times New Roman"/>
              <a:sym typeface="Times New Roman"/>
            </a:endParaRPr>
          </a:p>
        </p:txBody>
      </p:sp>
      <p:sp>
        <p:nvSpPr>
          <p:cNvPr id="1121" name="Google Shape;1121;p177"/>
          <p:cNvSpPr txBox="1">
            <a:spLocks noGrp="1"/>
          </p:cNvSpPr>
          <p:nvPr>
            <p:ph type="title"/>
          </p:nvPr>
        </p:nvSpPr>
        <p:spPr>
          <a:xfrm>
            <a:off x="716973" y="-381000"/>
            <a:ext cx="8743950" cy="1752600"/>
          </a:xfrm>
          <a:prstGeom prst="rect">
            <a:avLst/>
          </a:prstGeom>
          <a:noFill/>
          <a:ln>
            <a:noFill/>
          </a:ln>
        </p:spPr>
        <p:txBody>
          <a:bodyPr spcFirstLastPara="1" wrap="square" lIns="91925" tIns="45950" rIns="91925" bIns="45950" anchor="ctr" anchorCtr="0">
            <a:noAutofit/>
          </a:bodyPr>
          <a:lstStyle/>
          <a:p>
            <a:pPr marL="0" lvl="0" indent="0" algn="ctr" rtl="0">
              <a:spcBef>
                <a:spcPts val="0"/>
              </a:spcBef>
              <a:spcAft>
                <a:spcPts val="0"/>
              </a:spcAft>
              <a:buNone/>
            </a:pPr>
            <a:r>
              <a:rPr lang="en-US" sz="3200">
                <a:latin typeface="Arial"/>
                <a:ea typeface="Arial"/>
                <a:cs typeface="Arial"/>
                <a:sym typeface="Arial"/>
              </a:rPr>
              <a:t>State Vehicle Accident Report STD Form 270</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25"/>
        <p:cNvGrpSpPr/>
        <p:nvPr/>
      </p:nvGrpSpPr>
      <p:grpSpPr>
        <a:xfrm>
          <a:off x="0" y="0"/>
          <a:ext cx="0" cy="0"/>
          <a:chOff x="0" y="0"/>
          <a:chExt cx="0" cy="0"/>
        </a:xfrm>
      </p:grpSpPr>
      <p:sp>
        <p:nvSpPr>
          <p:cNvPr id="1126" name="Google Shape;1126;p178"/>
          <p:cNvSpPr txBox="1"/>
          <p:nvPr/>
        </p:nvSpPr>
        <p:spPr>
          <a:xfrm>
            <a:off x="723904" y="784477"/>
            <a:ext cx="3733800"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rgbClr val="FFFF00"/>
                </a:solidFill>
                <a:latin typeface="Arial"/>
                <a:ea typeface="Arial"/>
                <a:cs typeface="Arial"/>
                <a:sym typeface="Arial"/>
              </a:rPr>
              <a:t>ICS 213 Form</a:t>
            </a:r>
            <a:endParaRPr/>
          </a:p>
          <a:p>
            <a:pPr marL="0" marR="0" lvl="0" indent="0" algn="ctr" rtl="0">
              <a:spcBef>
                <a:spcPts val="0"/>
              </a:spcBef>
              <a:spcAft>
                <a:spcPts val="0"/>
              </a:spcAft>
              <a:buNone/>
            </a:pPr>
            <a:r>
              <a:rPr lang="en-US" sz="3200">
                <a:solidFill>
                  <a:srgbClr val="FFFF00"/>
                </a:solidFill>
                <a:latin typeface="Arial"/>
                <a:ea typeface="Arial"/>
                <a:cs typeface="Arial"/>
                <a:sym typeface="Arial"/>
              </a:rPr>
              <a:t>Example</a:t>
            </a:r>
            <a:endParaRPr/>
          </a:p>
        </p:txBody>
      </p:sp>
      <p:sp>
        <p:nvSpPr>
          <p:cNvPr id="1127" name="Google Shape;1127;p178"/>
          <p:cNvSpPr txBox="1"/>
          <p:nvPr/>
        </p:nvSpPr>
        <p:spPr>
          <a:xfrm>
            <a:off x="-10885" y="2209803"/>
            <a:ext cx="6629400" cy="255454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lt1"/>
                </a:solidFill>
                <a:latin typeface="Arial"/>
                <a:ea typeface="Arial"/>
                <a:cs typeface="Arial"/>
                <a:sym typeface="Arial"/>
              </a:rPr>
              <a:t>Don’t wait! </a:t>
            </a:r>
            <a:endParaRPr/>
          </a:p>
          <a:p>
            <a:pPr marL="0" marR="0" lvl="0" indent="0" algn="l" rtl="0">
              <a:spcBef>
                <a:spcPts val="0"/>
              </a:spcBef>
              <a:spcAft>
                <a:spcPts val="0"/>
              </a:spcAft>
              <a:buNone/>
            </a:pPr>
            <a:endParaRPr sz="3200">
              <a:solidFill>
                <a:schemeClr val="lt1"/>
              </a:solidFill>
              <a:latin typeface="Arial"/>
              <a:ea typeface="Arial"/>
              <a:cs typeface="Arial"/>
              <a:sym typeface="Arial"/>
            </a:endParaRPr>
          </a:p>
          <a:p>
            <a:pPr marL="0" marR="0" lvl="0" indent="0" algn="l" rtl="0">
              <a:spcBef>
                <a:spcPts val="0"/>
              </a:spcBef>
              <a:spcAft>
                <a:spcPts val="0"/>
              </a:spcAft>
              <a:buNone/>
            </a:pPr>
            <a:r>
              <a:rPr lang="en-US" sz="3200">
                <a:solidFill>
                  <a:schemeClr val="lt1"/>
                </a:solidFill>
                <a:latin typeface="Arial"/>
                <a:ea typeface="Arial"/>
                <a:cs typeface="Arial"/>
                <a:sym typeface="Arial"/>
              </a:rPr>
              <a:t>Get your Division or </a:t>
            </a:r>
            <a:endParaRPr/>
          </a:p>
          <a:p>
            <a:pPr marL="0" marR="0" lvl="0" indent="0" algn="l" rtl="0">
              <a:spcBef>
                <a:spcPts val="0"/>
              </a:spcBef>
              <a:spcAft>
                <a:spcPts val="0"/>
              </a:spcAft>
              <a:buNone/>
            </a:pPr>
            <a:r>
              <a:rPr lang="en-US" sz="3200">
                <a:solidFill>
                  <a:schemeClr val="lt1"/>
                </a:solidFill>
                <a:latin typeface="Arial"/>
                <a:ea typeface="Arial"/>
                <a:cs typeface="Arial"/>
                <a:sym typeface="Arial"/>
              </a:rPr>
              <a:t>Branch to sign this before </a:t>
            </a:r>
            <a:endParaRPr/>
          </a:p>
          <a:p>
            <a:pPr marL="0" marR="0" lvl="0" indent="0" algn="l" rtl="0">
              <a:spcBef>
                <a:spcPts val="0"/>
              </a:spcBef>
              <a:spcAft>
                <a:spcPts val="0"/>
              </a:spcAft>
              <a:buNone/>
            </a:pPr>
            <a:r>
              <a:rPr lang="en-US" sz="3200">
                <a:solidFill>
                  <a:schemeClr val="lt1"/>
                </a:solidFill>
                <a:latin typeface="Arial"/>
                <a:ea typeface="Arial"/>
                <a:cs typeface="Arial"/>
                <a:sym typeface="Arial"/>
              </a:rPr>
              <a:t>you leave the line</a:t>
            </a:r>
            <a:endParaRPr sz="1600">
              <a:solidFill>
                <a:schemeClr val="lt1"/>
              </a:solidFill>
              <a:latin typeface="Times New Roman"/>
              <a:ea typeface="Times New Roman"/>
              <a:cs typeface="Times New Roman"/>
              <a:sym typeface="Times New Roman"/>
            </a:endParaRPr>
          </a:p>
        </p:txBody>
      </p:sp>
      <p:pic>
        <p:nvPicPr>
          <p:cNvPr id="1128" name="Google Shape;1128;p178"/>
          <p:cNvPicPr preferRelativeResize="0"/>
          <p:nvPr/>
        </p:nvPicPr>
        <p:blipFill rotWithShape="1">
          <a:blip r:embed="rId3">
            <a:alphaModFix/>
          </a:blip>
          <a:srcRect/>
          <a:stretch/>
        </p:blipFill>
        <p:spPr>
          <a:xfrm>
            <a:off x="4987636" y="-32657"/>
            <a:ext cx="5299364" cy="6858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sp>
        <p:nvSpPr>
          <p:cNvPr id="913" name="Google Shape;913;p145"/>
          <p:cNvSpPr txBox="1">
            <a:spLocks noGrp="1"/>
          </p:cNvSpPr>
          <p:nvPr>
            <p:ph type="title"/>
          </p:nvPr>
        </p:nvSpPr>
        <p:spPr>
          <a:xfrm>
            <a:off x="771527" y="609602"/>
            <a:ext cx="8744100" cy="1143000"/>
          </a:xfrm>
          <a:prstGeom prst="rect">
            <a:avLst/>
          </a:prstGeom>
          <a:noFill/>
          <a:ln>
            <a:noFill/>
          </a:ln>
        </p:spPr>
        <p:txBody>
          <a:bodyPr spcFirstLastPara="1" wrap="square" lIns="91925" tIns="45950" rIns="91925" bIns="45950" anchor="ctr" anchorCtr="0">
            <a:noAutofit/>
          </a:bodyPr>
          <a:lstStyle/>
          <a:p>
            <a:pPr marL="0" lvl="0" indent="0" algn="ctr" rtl="0">
              <a:lnSpc>
                <a:spcPct val="100000"/>
              </a:lnSpc>
              <a:spcBef>
                <a:spcPts val="0"/>
              </a:spcBef>
              <a:spcAft>
                <a:spcPts val="0"/>
              </a:spcAft>
              <a:buSzPts val="1400"/>
              <a:buNone/>
            </a:pPr>
            <a:r>
              <a:rPr lang="en-US">
                <a:latin typeface="Arial"/>
                <a:ea typeface="Arial"/>
                <a:cs typeface="Arial"/>
                <a:sym typeface="Arial"/>
              </a:rPr>
              <a:t>Determine Urgency</a:t>
            </a:r>
            <a:endParaRPr/>
          </a:p>
        </p:txBody>
      </p:sp>
      <p:sp>
        <p:nvSpPr>
          <p:cNvPr id="914" name="Google Shape;914;p145"/>
          <p:cNvSpPr txBox="1">
            <a:spLocks noGrp="1"/>
          </p:cNvSpPr>
          <p:nvPr>
            <p:ph type="body" idx="1"/>
          </p:nvPr>
        </p:nvSpPr>
        <p:spPr>
          <a:xfrm>
            <a:off x="457200" y="1981200"/>
            <a:ext cx="8744100" cy="4114800"/>
          </a:xfrm>
          <a:prstGeom prst="rect">
            <a:avLst/>
          </a:prstGeom>
          <a:noFill/>
          <a:ln>
            <a:noFill/>
          </a:ln>
        </p:spPr>
        <p:txBody>
          <a:bodyPr spcFirstLastPara="1" wrap="square" lIns="91925" tIns="45950" rIns="91925" bIns="45950" anchor="t" anchorCtr="0">
            <a:noAutofit/>
          </a:bodyPr>
          <a:lstStyle/>
          <a:p>
            <a:pPr marL="342395" lvl="0" indent="-342395" algn="l" rtl="0">
              <a:lnSpc>
                <a:spcPct val="100000"/>
              </a:lnSpc>
              <a:spcBef>
                <a:spcPts val="0"/>
              </a:spcBef>
              <a:spcAft>
                <a:spcPts val="0"/>
              </a:spcAft>
              <a:buClr>
                <a:schemeClr val="lt1"/>
              </a:buClr>
              <a:buSzPts val="4000"/>
              <a:buFont typeface="Arial"/>
              <a:buChar char="•"/>
            </a:pPr>
            <a:r>
              <a:rPr lang="en-US" sz="4000">
                <a:latin typeface="Arial"/>
                <a:ea typeface="Arial"/>
                <a:cs typeface="Arial"/>
                <a:sym typeface="Arial"/>
              </a:rPr>
              <a:t>Response Modes</a:t>
            </a:r>
            <a:endParaRPr/>
          </a:p>
          <a:p>
            <a:pPr marL="741845" lvl="1" indent="-285323" algn="l" rtl="0">
              <a:lnSpc>
                <a:spcPct val="100000"/>
              </a:lnSpc>
              <a:spcBef>
                <a:spcPts val="800"/>
              </a:spcBef>
              <a:spcAft>
                <a:spcPts val="0"/>
              </a:spcAft>
              <a:buClr>
                <a:schemeClr val="lt1"/>
              </a:buClr>
              <a:buSzPts val="4000"/>
              <a:buFont typeface="Arial"/>
              <a:buChar char="–"/>
            </a:pPr>
            <a:r>
              <a:rPr lang="en-US" sz="4000">
                <a:latin typeface="Arial"/>
                <a:ea typeface="Arial"/>
                <a:cs typeface="Arial"/>
                <a:sym typeface="Arial"/>
              </a:rPr>
              <a:t>Initial Attack</a:t>
            </a:r>
            <a:endParaRPr/>
          </a:p>
          <a:p>
            <a:pPr marL="1141294" lvl="2" indent="-228259" algn="l" rtl="0">
              <a:lnSpc>
                <a:spcPct val="100000"/>
              </a:lnSpc>
              <a:spcBef>
                <a:spcPts val="560"/>
              </a:spcBef>
              <a:spcAft>
                <a:spcPts val="0"/>
              </a:spcAft>
              <a:buClr>
                <a:schemeClr val="lt1"/>
              </a:buClr>
              <a:buSzPts val="2800"/>
              <a:buFont typeface="Arial"/>
              <a:buChar char="•"/>
            </a:pPr>
            <a:r>
              <a:rPr lang="en-US" sz="2800">
                <a:latin typeface="Arial"/>
                <a:ea typeface="Arial"/>
                <a:cs typeface="Arial"/>
                <a:sym typeface="Arial"/>
              </a:rPr>
              <a:t>Just like receiving a 911 call</a:t>
            </a:r>
            <a:endParaRPr/>
          </a:p>
          <a:p>
            <a:pPr marL="741845" lvl="1" indent="-285323" algn="l" rtl="0">
              <a:lnSpc>
                <a:spcPct val="100000"/>
              </a:lnSpc>
              <a:spcBef>
                <a:spcPts val="800"/>
              </a:spcBef>
              <a:spcAft>
                <a:spcPts val="0"/>
              </a:spcAft>
              <a:buClr>
                <a:schemeClr val="lt1"/>
              </a:buClr>
              <a:buSzPts val="4000"/>
              <a:buFont typeface="Arial"/>
              <a:buChar char="–"/>
            </a:pPr>
            <a:r>
              <a:rPr lang="en-US" sz="4000">
                <a:latin typeface="Arial"/>
                <a:ea typeface="Arial"/>
                <a:cs typeface="Arial"/>
                <a:sym typeface="Arial"/>
              </a:rPr>
              <a:t>Immediate Need</a:t>
            </a:r>
            <a:endParaRPr/>
          </a:p>
          <a:p>
            <a:pPr marL="1141294" lvl="2" indent="-228259" algn="l" rtl="0">
              <a:lnSpc>
                <a:spcPct val="100000"/>
              </a:lnSpc>
              <a:spcBef>
                <a:spcPts val="560"/>
              </a:spcBef>
              <a:spcAft>
                <a:spcPts val="0"/>
              </a:spcAft>
              <a:buClr>
                <a:schemeClr val="lt1"/>
              </a:buClr>
              <a:buSzPts val="2800"/>
              <a:buFont typeface="Arial"/>
              <a:buChar char="•"/>
            </a:pPr>
            <a:r>
              <a:rPr lang="en-US" sz="2800">
                <a:latin typeface="Arial"/>
                <a:ea typeface="Arial"/>
                <a:cs typeface="Arial"/>
                <a:sym typeface="Arial"/>
              </a:rPr>
              <a:t>30 minute response expectation</a:t>
            </a:r>
            <a:endParaRPr/>
          </a:p>
          <a:p>
            <a:pPr marL="741845" lvl="1" indent="-285323" algn="l" rtl="0">
              <a:lnSpc>
                <a:spcPct val="100000"/>
              </a:lnSpc>
              <a:spcBef>
                <a:spcPts val="800"/>
              </a:spcBef>
              <a:spcAft>
                <a:spcPts val="0"/>
              </a:spcAft>
              <a:buClr>
                <a:schemeClr val="lt1"/>
              </a:buClr>
              <a:buSzPts val="4000"/>
              <a:buFont typeface="Arial"/>
              <a:buChar char="–"/>
            </a:pPr>
            <a:r>
              <a:rPr lang="en-US" sz="4000">
                <a:latin typeface="Arial"/>
                <a:ea typeface="Arial"/>
                <a:cs typeface="Arial"/>
                <a:sym typeface="Arial"/>
              </a:rPr>
              <a:t>Planned Need</a:t>
            </a:r>
            <a:endParaRPr/>
          </a:p>
          <a:p>
            <a:pPr marL="1141294" lvl="2" indent="-228259" algn="l" rtl="0">
              <a:lnSpc>
                <a:spcPct val="100000"/>
              </a:lnSpc>
              <a:spcBef>
                <a:spcPts val="560"/>
              </a:spcBef>
              <a:spcAft>
                <a:spcPts val="0"/>
              </a:spcAft>
              <a:buClr>
                <a:schemeClr val="lt1"/>
              </a:buClr>
              <a:buSzPts val="2800"/>
              <a:buFont typeface="Arial"/>
              <a:buChar char="•"/>
            </a:pPr>
            <a:r>
              <a:rPr lang="en-US" sz="2800">
                <a:latin typeface="Arial"/>
                <a:ea typeface="Arial"/>
                <a:cs typeface="Arial"/>
                <a:sym typeface="Arial"/>
              </a:rPr>
              <a:t>1 hour response expectation</a:t>
            </a:r>
            <a:endParaRPr/>
          </a:p>
        </p:txBody>
      </p:sp>
      <p:pic>
        <p:nvPicPr>
          <p:cNvPr id="915" name="Google Shape;915;p145"/>
          <p:cNvPicPr preferRelativeResize="0"/>
          <p:nvPr/>
        </p:nvPicPr>
        <p:blipFill rotWithShape="1">
          <a:blip r:embed="rId3">
            <a:alphaModFix/>
          </a:blip>
          <a:srcRect/>
          <a:stretch/>
        </p:blipFill>
        <p:spPr>
          <a:xfrm>
            <a:off x="6922831" y="4419600"/>
            <a:ext cx="3364176" cy="24384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pic>
        <p:nvPicPr>
          <p:cNvPr id="1133" name="Google Shape;1133;p179"/>
          <p:cNvPicPr preferRelativeResize="0"/>
          <p:nvPr/>
        </p:nvPicPr>
        <p:blipFill rotWithShape="1">
          <a:blip r:embed="rId3">
            <a:alphaModFix/>
          </a:blip>
          <a:srcRect/>
          <a:stretch/>
        </p:blipFill>
        <p:spPr>
          <a:xfrm>
            <a:off x="368545" y="1219200"/>
            <a:ext cx="9705504" cy="5334000"/>
          </a:xfrm>
          <a:prstGeom prst="rect">
            <a:avLst/>
          </a:prstGeom>
          <a:noFill/>
          <a:ln>
            <a:noFill/>
          </a:ln>
        </p:spPr>
      </p:pic>
      <p:sp>
        <p:nvSpPr>
          <p:cNvPr id="1134" name="Google Shape;1134;p179"/>
          <p:cNvSpPr txBox="1"/>
          <p:nvPr/>
        </p:nvSpPr>
        <p:spPr>
          <a:xfrm>
            <a:off x="794444" y="334617"/>
            <a:ext cx="885370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rgbClr val="FFFF00"/>
                </a:solidFill>
                <a:latin typeface="Times New Roman"/>
                <a:ea typeface="Times New Roman"/>
                <a:cs typeface="Times New Roman"/>
                <a:sym typeface="Times New Roman"/>
              </a:rPr>
              <a:t>Required documentation form Ground Support</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sp>
        <p:nvSpPr>
          <p:cNvPr id="1139" name="Google Shape;1139;p180"/>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rmAutofit fontScale="90000"/>
          </a:bodyPr>
          <a:lstStyle/>
          <a:p>
            <a:pPr marL="0" lvl="0" indent="0" algn="ctr" rtl="0">
              <a:spcBef>
                <a:spcPts val="0"/>
              </a:spcBef>
              <a:spcAft>
                <a:spcPts val="0"/>
              </a:spcAft>
              <a:buNone/>
            </a:pPr>
            <a:r>
              <a:rPr lang="en-US">
                <a:latin typeface="Arial"/>
                <a:ea typeface="Arial"/>
                <a:cs typeface="Arial"/>
                <a:sym typeface="Arial"/>
              </a:rPr>
              <a:t>Compensation/Claims “S” Number Process</a:t>
            </a:r>
            <a:endParaRPr/>
          </a:p>
        </p:txBody>
      </p:sp>
      <p:sp>
        <p:nvSpPr>
          <p:cNvPr id="1140" name="Google Shape;1140;p180"/>
          <p:cNvSpPr txBox="1">
            <a:spLocks noGrp="1"/>
          </p:cNvSpPr>
          <p:nvPr>
            <p:ph type="body" idx="1"/>
          </p:nvPr>
        </p:nvSpPr>
        <p:spPr>
          <a:xfrm>
            <a:off x="762000" y="1981200"/>
            <a:ext cx="8743950" cy="4114800"/>
          </a:xfrm>
          <a:prstGeom prst="rect">
            <a:avLst/>
          </a:prstGeom>
          <a:noFill/>
          <a:ln>
            <a:noFill/>
          </a:ln>
        </p:spPr>
        <p:txBody>
          <a:bodyPr spcFirstLastPara="1" wrap="square" lIns="91925" tIns="45950" rIns="91925" bIns="45950" anchor="t" anchorCtr="0">
            <a:noAutofit/>
          </a:bodyPr>
          <a:lstStyle/>
          <a:p>
            <a:pPr marL="342396" lvl="0" indent="-342396" algn="l" rtl="0">
              <a:spcBef>
                <a:spcPts val="0"/>
              </a:spcBef>
              <a:spcAft>
                <a:spcPts val="0"/>
              </a:spcAft>
              <a:buClr>
                <a:schemeClr val="lt1"/>
              </a:buClr>
              <a:buSzPts val="3200"/>
              <a:buFont typeface="Arial"/>
              <a:buChar char="•"/>
            </a:pPr>
            <a:r>
              <a:rPr lang="en-US" sz="3200">
                <a:latin typeface="Arial"/>
                <a:ea typeface="Arial"/>
                <a:cs typeface="Arial"/>
                <a:sym typeface="Arial"/>
              </a:rPr>
              <a:t>Damage to apparatus, equipment, hose left on the line, hose burned are only some examples of items that may be involved in this process</a:t>
            </a:r>
            <a:endParaRPr/>
          </a:p>
          <a:p>
            <a:pPr marL="342396" lvl="0" indent="-342396" algn="l" rtl="0">
              <a:spcBef>
                <a:spcPts val="640"/>
              </a:spcBef>
              <a:spcAft>
                <a:spcPts val="0"/>
              </a:spcAft>
              <a:buClr>
                <a:schemeClr val="lt1"/>
              </a:buClr>
              <a:buSzPts val="3200"/>
              <a:buFont typeface="Arial"/>
              <a:buChar char="•"/>
            </a:pPr>
            <a:r>
              <a:rPr lang="en-US" sz="3200">
                <a:latin typeface="Arial"/>
                <a:ea typeface="Arial"/>
                <a:cs typeface="Arial"/>
                <a:sym typeface="Arial"/>
              </a:rPr>
              <a:t>There are steps that need to be followed to ensure that you are compensated for these losses</a:t>
            </a:r>
            <a:endParaRPr/>
          </a:p>
          <a:p>
            <a:pPr marL="342396" lvl="0" indent="-342396" algn="l" rtl="0">
              <a:spcBef>
                <a:spcPts val="640"/>
              </a:spcBef>
              <a:spcAft>
                <a:spcPts val="0"/>
              </a:spcAft>
              <a:buClr>
                <a:schemeClr val="lt1"/>
              </a:buClr>
              <a:buSzPts val="3200"/>
              <a:buFont typeface="Arial"/>
              <a:buChar char="•"/>
            </a:pPr>
            <a:r>
              <a:rPr lang="en-US" sz="3200">
                <a:latin typeface="Arial"/>
                <a:ea typeface="Arial"/>
                <a:cs typeface="Arial"/>
                <a:sym typeface="Arial"/>
              </a:rPr>
              <a:t>Failure to complete these processes will very likely result in a denial</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44"/>
        <p:cNvGrpSpPr/>
        <p:nvPr/>
      </p:nvGrpSpPr>
      <p:grpSpPr>
        <a:xfrm>
          <a:off x="0" y="0"/>
          <a:ext cx="0" cy="0"/>
          <a:chOff x="0" y="0"/>
          <a:chExt cx="0" cy="0"/>
        </a:xfrm>
      </p:grpSpPr>
      <p:sp>
        <p:nvSpPr>
          <p:cNvPr id="1145" name="Google Shape;1145;p181"/>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p>
            <a:pPr marL="0" lvl="0" indent="0" algn="ctr" rtl="0">
              <a:spcBef>
                <a:spcPts val="0"/>
              </a:spcBef>
              <a:spcAft>
                <a:spcPts val="0"/>
              </a:spcAft>
              <a:buNone/>
            </a:pPr>
            <a:r>
              <a:rPr lang="en-US">
                <a:latin typeface="Arial"/>
                <a:ea typeface="Arial"/>
                <a:cs typeface="Arial"/>
                <a:sym typeface="Arial"/>
              </a:rPr>
              <a:t>Comp/Claims Process</a:t>
            </a:r>
            <a:endParaRPr/>
          </a:p>
        </p:txBody>
      </p:sp>
      <p:sp>
        <p:nvSpPr>
          <p:cNvPr id="1146" name="Google Shape;1146;p181"/>
          <p:cNvSpPr txBox="1">
            <a:spLocks noGrp="1"/>
          </p:cNvSpPr>
          <p:nvPr>
            <p:ph type="body" idx="1"/>
          </p:nvPr>
        </p:nvSpPr>
        <p:spPr>
          <a:xfrm>
            <a:off x="762000" y="1981200"/>
            <a:ext cx="8743950" cy="4114800"/>
          </a:xfrm>
          <a:prstGeom prst="rect">
            <a:avLst/>
          </a:prstGeom>
          <a:noFill/>
          <a:ln>
            <a:noFill/>
          </a:ln>
        </p:spPr>
        <p:txBody>
          <a:bodyPr spcFirstLastPara="1" wrap="square" lIns="91925" tIns="45950" rIns="91925" bIns="45950" anchor="t" anchorCtr="0">
            <a:noAutofit/>
          </a:bodyPr>
          <a:lstStyle/>
          <a:p>
            <a:pPr marL="342396" lvl="0" indent="-342396" algn="l" rtl="0">
              <a:spcBef>
                <a:spcPts val="0"/>
              </a:spcBef>
              <a:spcAft>
                <a:spcPts val="0"/>
              </a:spcAft>
              <a:buClr>
                <a:schemeClr val="lt1"/>
              </a:buClr>
              <a:buSzPts val="4400"/>
              <a:buFont typeface="Arial"/>
              <a:buChar char="•"/>
            </a:pPr>
            <a:r>
              <a:rPr lang="en-US">
                <a:latin typeface="Arial"/>
                <a:ea typeface="Arial"/>
                <a:cs typeface="Arial"/>
                <a:sym typeface="Arial"/>
              </a:rPr>
              <a:t>Complete formal documentation (cont.)</a:t>
            </a:r>
            <a:endParaRPr/>
          </a:p>
          <a:p>
            <a:pPr marL="741845" lvl="1" indent="-285324" algn="l" rtl="0">
              <a:spcBef>
                <a:spcPts val="720"/>
              </a:spcBef>
              <a:spcAft>
                <a:spcPts val="0"/>
              </a:spcAft>
              <a:buClr>
                <a:schemeClr val="lt1"/>
              </a:buClr>
              <a:buSzPts val="3600"/>
              <a:buFont typeface="Arial"/>
              <a:buChar char="–"/>
            </a:pPr>
            <a:r>
              <a:rPr lang="en-US">
                <a:latin typeface="Arial"/>
                <a:ea typeface="Arial"/>
                <a:cs typeface="Arial"/>
                <a:sym typeface="Arial"/>
              </a:rPr>
              <a:t>Complete agency specific Comp/Claim form (Federal, State)</a:t>
            </a:r>
            <a:endParaRPr/>
          </a:p>
          <a:p>
            <a:pPr marL="741845" lvl="1" indent="-285324" algn="l" rtl="0">
              <a:spcBef>
                <a:spcPts val="720"/>
              </a:spcBef>
              <a:spcAft>
                <a:spcPts val="0"/>
              </a:spcAft>
              <a:buClr>
                <a:schemeClr val="lt1"/>
              </a:buClr>
              <a:buSzPts val="3600"/>
              <a:buFont typeface="Arial"/>
              <a:buChar char="–"/>
            </a:pPr>
            <a:r>
              <a:rPr lang="en-US">
                <a:latin typeface="Arial"/>
                <a:ea typeface="Arial"/>
                <a:cs typeface="Arial"/>
                <a:sym typeface="Arial"/>
              </a:rPr>
              <a:t>Different forms for different agencies and some require their specific form</a:t>
            </a:r>
            <a:endParaRPr/>
          </a:p>
          <a:p>
            <a:pPr marL="741845" lvl="1" indent="-56724" algn="l" rtl="0">
              <a:spcBef>
                <a:spcPts val="720"/>
              </a:spcBef>
              <a:spcAft>
                <a:spcPts val="0"/>
              </a:spcAft>
              <a:buClr>
                <a:schemeClr val="lt1"/>
              </a:buClr>
              <a:buSzPts val="3600"/>
              <a:buFont typeface="Times New Roman"/>
              <a:buNone/>
            </a:pP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50"/>
        <p:cNvGrpSpPr/>
        <p:nvPr/>
      </p:nvGrpSpPr>
      <p:grpSpPr>
        <a:xfrm>
          <a:off x="0" y="0"/>
          <a:ext cx="0" cy="0"/>
          <a:chOff x="0" y="0"/>
          <a:chExt cx="0" cy="0"/>
        </a:xfrm>
      </p:grpSpPr>
      <p:sp>
        <p:nvSpPr>
          <p:cNvPr id="1151" name="Google Shape;1151;p182"/>
          <p:cNvSpPr txBox="1">
            <a:spLocks noGrp="1"/>
          </p:cNvSpPr>
          <p:nvPr>
            <p:ph type="title"/>
          </p:nvPr>
        </p:nvSpPr>
        <p:spPr>
          <a:xfrm>
            <a:off x="771527" y="152400"/>
            <a:ext cx="8743950" cy="1143000"/>
          </a:xfrm>
          <a:prstGeom prst="rect">
            <a:avLst/>
          </a:prstGeom>
          <a:noFill/>
          <a:ln>
            <a:noFill/>
          </a:ln>
        </p:spPr>
        <p:txBody>
          <a:bodyPr spcFirstLastPara="1" wrap="square" lIns="91925" tIns="45950" rIns="91925" bIns="45950" anchor="ctr" anchorCtr="0">
            <a:noAutofit/>
          </a:bodyPr>
          <a:lstStyle/>
          <a:p>
            <a:pPr marL="0" lvl="0" indent="0" algn="ctr" rtl="0">
              <a:spcBef>
                <a:spcPts val="0"/>
              </a:spcBef>
              <a:spcAft>
                <a:spcPts val="0"/>
              </a:spcAft>
              <a:buNone/>
            </a:pPr>
            <a:r>
              <a:rPr lang="en-US">
                <a:latin typeface="Arial"/>
                <a:ea typeface="Arial"/>
                <a:cs typeface="Arial"/>
                <a:sym typeface="Arial"/>
              </a:rPr>
              <a:t>Comp/Claims Process</a:t>
            </a:r>
            <a:endParaRPr/>
          </a:p>
        </p:txBody>
      </p:sp>
      <p:sp>
        <p:nvSpPr>
          <p:cNvPr id="1152" name="Google Shape;1152;p182"/>
          <p:cNvSpPr txBox="1">
            <a:spLocks noGrp="1"/>
          </p:cNvSpPr>
          <p:nvPr>
            <p:ph type="body" idx="1"/>
          </p:nvPr>
        </p:nvSpPr>
        <p:spPr>
          <a:xfrm>
            <a:off x="762000" y="1447800"/>
            <a:ext cx="8743950" cy="4114800"/>
          </a:xfrm>
          <a:prstGeom prst="rect">
            <a:avLst/>
          </a:prstGeom>
          <a:noFill/>
          <a:ln>
            <a:noFill/>
          </a:ln>
        </p:spPr>
        <p:txBody>
          <a:bodyPr spcFirstLastPara="1" wrap="square" lIns="91925" tIns="45950" rIns="91925" bIns="45950" anchor="t" anchorCtr="0">
            <a:noAutofit/>
          </a:bodyPr>
          <a:lstStyle/>
          <a:p>
            <a:pPr marL="342396" lvl="0" indent="-342396" algn="l" rtl="0">
              <a:spcBef>
                <a:spcPts val="0"/>
              </a:spcBef>
              <a:spcAft>
                <a:spcPts val="0"/>
              </a:spcAft>
              <a:buClr>
                <a:schemeClr val="lt1"/>
              </a:buClr>
              <a:buSzPts val="4400"/>
              <a:buFont typeface="Arial"/>
              <a:buChar char="•"/>
            </a:pPr>
            <a:r>
              <a:rPr lang="en-US">
                <a:latin typeface="Arial"/>
                <a:ea typeface="Arial"/>
                <a:cs typeface="Arial"/>
                <a:sym typeface="Arial"/>
              </a:rPr>
              <a:t>How to you validate whether your claim is covered?</a:t>
            </a:r>
            <a:endParaRPr/>
          </a:p>
          <a:p>
            <a:pPr marL="741845" lvl="1" indent="-285324" algn="l" rtl="0">
              <a:spcBef>
                <a:spcPts val="720"/>
              </a:spcBef>
              <a:spcAft>
                <a:spcPts val="0"/>
              </a:spcAft>
              <a:buClr>
                <a:schemeClr val="lt1"/>
              </a:buClr>
              <a:buSzPts val="3600"/>
              <a:buFont typeface="Arial"/>
              <a:buChar char="–"/>
            </a:pPr>
            <a:r>
              <a:rPr lang="en-US">
                <a:latin typeface="Arial"/>
                <a:ea typeface="Arial"/>
                <a:cs typeface="Arial"/>
                <a:sym typeface="Arial"/>
              </a:rPr>
              <a:t>CFAA Page 6 and 7; #25 thru #28</a:t>
            </a:r>
            <a:endParaRPr/>
          </a:p>
          <a:p>
            <a:pPr marL="1141294" lvl="2" indent="-228259" algn="l" rtl="0">
              <a:spcBef>
                <a:spcPts val="480"/>
              </a:spcBef>
              <a:spcAft>
                <a:spcPts val="0"/>
              </a:spcAft>
              <a:buClr>
                <a:schemeClr val="lt1"/>
              </a:buClr>
              <a:buSzPts val="2400"/>
              <a:buFont typeface="Arial"/>
              <a:buChar char="•"/>
            </a:pPr>
            <a:r>
              <a:rPr lang="en-US">
                <a:latin typeface="Arial"/>
                <a:ea typeface="Arial"/>
                <a:cs typeface="Arial"/>
                <a:sym typeface="Arial"/>
              </a:rPr>
              <a:t>“Reimbursement for Emergency Apparatus Loss or Damage</a:t>
            </a:r>
            <a:endParaRPr/>
          </a:p>
          <a:p>
            <a:pPr marL="741845" lvl="1" indent="-285324" algn="l" rtl="0">
              <a:spcBef>
                <a:spcPts val="720"/>
              </a:spcBef>
              <a:spcAft>
                <a:spcPts val="0"/>
              </a:spcAft>
              <a:buClr>
                <a:schemeClr val="lt1"/>
              </a:buClr>
              <a:buSzPts val="3600"/>
              <a:buFont typeface="Arial"/>
              <a:buChar char="–"/>
            </a:pPr>
            <a:r>
              <a:rPr lang="en-US">
                <a:latin typeface="Arial"/>
                <a:ea typeface="Arial"/>
                <a:cs typeface="Arial"/>
                <a:sym typeface="Arial"/>
              </a:rPr>
              <a:t>CFAA Exhibit “H”</a:t>
            </a:r>
            <a:endParaRPr/>
          </a:p>
          <a:p>
            <a:pPr marL="1141294" lvl="2" indent="-228259" algn="l" rtl="0">
              <a:spcBef>
                <a:spcPts val="480"/>
              </a:spcBef>
              <a:spcAft>
                <a:spcPts val="0"/>
              </a:spcAft>
              <a:buClr>
                <a:schemeClr val="lt1"/>
              </a:buClr>
              <a:buSzPts val="2400"/>
              <a:buFont typeface="Arial"/>
              <a:buChar char="•"/>
            </a:pPr>
            <a:r>
              <a:rPr lang="en-US">
                <a:latin typeface="Arial"/>
                <a:ea typeface="Arial"/>
                <a:cs typeface="Arial"/>
                <a:sym typeface="Arial"/>
              </a:rPr>
              <a:t>“In-State Travel and Incident Related Expenses”</a:t>
            </a:r>
            <a:endParaRPr/>
          </a:p>
          <a:p>
            <a:pPr marL="741845" lvl="1" indent="-285324" algn="l" rtl="0">
              <a:spcBef>
                <a:spcPts val="720"/>
              </a:spcBef>
              <a:spcAft>
                <a:spcPts val="0"/>
              </a:spcAft>
              <a:buClr>
                <a:schemeClr val="lt1"/>
              </a:buClr>
              <a:buSzPts val="3600"/>
              <a:buFont typeface="Arial"/>
              <a:buChar char="–"/>
            </a:pPr>
            <a:r>
              <a:rPr lang="en-US">
                <a:latin typeface="Arial"/>
                <a:ea typeface="Arial"/>
                <a:cs typeface="Arial"/>
                <a:sym typeface="Arial"/>
              </a:rPr>
              <a:t>Check with the OES AREP</a:t>
            </a:r>
            <a:endParaRPr/>
          </a:p>
          <a:p>
            <a:pPr marL="1141294" lvl="2" indent="-228259" algn="l" rtl="0">
              <a:spcBef>
                <a:spcPts val="480"/>
              </a:spcBef>
              <a:spcAft>
                <a:spcPts val="0"/>
              </a:spcAft>
              <a:buClr>
                <a:schemeClr val="lt1"/>
              </a:buClr>
              <a:buSzPts val="2400"/>
              <a:buFont typeface="Arial"/>
              <a:buChar char="•"/>
            </a:pPr>
            <a:r>
              <a:rPr lang="en-US">
                <a:latin typeface="Arial"/>
                <a:ea typeface="Arial"/>
                <a:cs typeface="Arial"/>
                <a:sym typeface="Arial"/>
              </a:rPr>
              <a:t>916-845-8911 Duty Officer</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156"/>
        <p:cNvGrpSpPr/>
        <p:nvPr/>
      </p:nvGrpSpPr>
      <p:grpSpPr>
        <a:xfrm>
          <a:off x="0" y="0"/>
          <a:ext cx="0" cy="0"/>
          <a:chOff x="0" y="0"/>
          <a:chExt cx="0" cy="0"/>
        </a:xfrm>
      </p:grpSpPr>
      <p:sp>
        <p:nvSpPr>
          <p:cNvPr id="1157" name="Google Shape;1157;p183"/>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p>
            <a:pPr marL="0" lvl="0" indent="0" algn="ctr" rtl="0">
              <a:spcBef>
                <a:spcPts val="0"/>
              </a:spcBef>
              <a:spcAft>
                <a:spcPts val="0"/>
              </a:spcAft>
              <a:buNone/>
            </a:pPr>
            <a:r>
              <a:rPr lang="en-US">
                <a:latin typeface="Arial"/>
                <a:ea typeface="Arial"/>
                <a:cs typeface="Arial"/>
                <a:sym typeface="Arial"/>
              </a:rPr>
              <a:t>Comp/Claims Process</a:t>
            </a:r>
            <a:endParaRPr/>
          </a:p>
        </p:txBody>
      </p:sp>
      <p:sp>
        <p:nvSpPr>
          <p:cNvPr id="1158" name="Google Shape;1158;p183"/>
          <p:cNvSpPr txBox="1">
            <a:spLocks noGrp="1"/>
          </p:cNvSpPr>
          <p:nvPr>
            <p:ph type="body" idx="1"/>
          </p:nvPr>
        </p:nvSpPr>
        <p:spPr>
          <a:xfrm>
            <a:off x="762000" y="1981200"/>
            <a:ext cx="8743950" cy="4114800"/>
          </a:xfrm>
          <a:prstGeom prst="rect">
            <a:avLst/>
          </a:prstGeom>
          <a:noFill/>
          <a:ln>
            <a:noFill/>
          </a:ln>
        </p:spPr>
        <p:txBody>
          <a:bodyPr spcFirstLastPara="1" wrap="square" lIns="91925" tIns="45950" rIns="91925" bIns="45950" anchor="t" anchorCtr="0">
            <a:noAutofit/>
          </a:bodyPr>
          <a:lstStyle/>
          <a:p>
            <a:pPr marL="342396" lvl="0" indent="-342396" algn="l" rtl="0">
              <a:spcBef>
                <a:spcPts val="0"/>
              </a:spcBef>
              <a:spcAft>
                <a:spcPts val="0"/>
              </a:spcAft>
              <a:buClr>
                <a:schemeClr val="lt1"/>
              </a:buClr>
              <a:buSzPts val="4400"/>
              <a:buFont typeface="Arial"/>
              <a:buChar char="•"/>
            </a:pPr>
            <a:r>
              <a:rPr lang="en-US">
                <a:latin typeface="Arial"/>
                <a:ea typeface="Arial"/>
                <a:cs typeface="Arial"/>
                <a:sym typeface="Arial"/>
              </a:rPr>
              <a:t>Exhibit “H” </a:t>
            </a:r>
            <a:endParaRPr/>
          </a:p>
          <a:p>
            <a:pPr marL="741845" lvl="1" indent="-285324" algn="l" rtl="0">
              <a:spcBef>
                <a:spcPts val="720"/>
              </a:spcBef>
              <a:spcAft>
                <a:spcPts val="0"/>
              </a:spcAft>
              <a:buClr>
                <a:schemeClr val="lt1"/>
              </a:buClr>
              <a:buSzPts val="3600"/>
              <a:buFont typeface="Arial"/>
              <a:buChar char="–"/>
            </a:pPr>
            <a:r>
              <a:rPr lang="en-US">
                <a:latin typeface="Arial"/>
                <a:ea typeface="Arial"/>
                <a:cs typeface="Arial"/>
                <a:sym typeface="Arial"/>
              </a:rPr>
              <a:t>In order for your agency to be eligible for reimbursement of expenses related to this exhibit, the approval </a:t>
            </a:r>
            <a:r>
              <a:rPr lang="en-US">
                <a:solidFill>
                  <a:schemeClr val="dk2"/>
                </a:solidFill>
                <a:latin typeface="Arial"/>
                <a:ea typeface="Arial"/>
                <a:cs typeface="Arial"/>
                <a:sym typeface="Arial"/>
              </a:rPr>
              <a:t>MUST</a:t>
            </a:r>
            <a:r>
              <a:rPr lang="en-US">
                <a:latin typeface="Arial"/>
                <a:ea typeface="Arial"/>
                <a:cs typeface="Arial"/>
                <a:sym typeface="Arial"/>
              </a:rPr>
              <a:t> be formally documented in writing by the approving State or Federal Agency responsible for said incident.  </a:t>
            </a:r>
            <a:r>
              <a:rPr lang="en-US">
                <a:solidFill>
                  <a:srgbClr val="FFFF0C"/>
                </a:solidFill>
                <a:latin typeface="Arial"/>
                <a:ea typeface="Arial"/>
                <a:cs typeface="Arial"/>
                <a:sym typeface="Arial"/>
              </a:rPr>
              <a:t>ICS Form 213</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162"/>
        <p:cNvGrpSpPr/>
        <p:nvPr/>
      </p:nvGrpSpPr>
      <p:grpSpPr>
        <a:xfrm>
          <a:off x="0" y="0"/>
          <a:ext cx="0" cy="0"/>
          <a:chOff x="0" y="0"/>
          <a:chExt cx="0" cy="0"/>
        </a:xfrm>
      </p:grpSpPr>
      <p:sp>
        <p:nvSpPr>
          <p:cNvPr id="1163" name="Google Shape;1163;p184"/>
          <p:cNvSpPr txBox="1">
            <a:spLocks noGrp="1"/>
          </p:cNvSpPr>
          <p:nvPr>
            <p:ph type="title"/>
          </p:nvPr>
        </p:nvSpPr>
        <p:spPr>
          <a:xfrm>
            <a:off x="771527" y="228600"/>
            <a:ext cx="8743950" cy="1143000"/>
          </a:xfrm>
          <a:prstGeom prst="rect">
            <a:avLst/>
          </a:prstGeom>
          <a:noFill/>
          <a:ln>
            <a:noFill/>
          </a:ln>
        </p:spPr>
        <p:txBody>
          <a:bodyPr spcFirstLastPara="1" wrap="square" lIns="91925" tIns="45950" rIns="91925" bIns="45950" anchor="ctr" anchorCtr="0">
            <a:noAutofit/>
          </a:bodyPr>
          <a:lstStyle/>
          <a:p>
            <a:pPr marL="0" lvl="0" indent="0" algn="ctr" rtl="0">
              <a:spcBef>
                <a:spcPts val="0"/>
              </a:spcBef>
              <a:spcAft>
                <a:spcPts val="0"/>
              </a:spcAft>
              <a:buNone/>
            </a:pPr>
            <a:r>
              <a:rPr lang="en-US">
                <a:latin typeface="Arial"/>
                <a:ea typeface="Arial"/>
                <a:cs typeface="Arial"/>
                <a:sym typeface="Arial"/>
              </a:rPr>
              <a:t>Comp/Claims Process</a:t>
            </a:r>
            <a:endParaRPr/>
          </a:p>
        </p:txBody>
      </p:sp>
      <p:sp>
        <p:nvSpPr>
          <p:cNvPr id="1164" name="Google Shape;1164;p184"/>
          <p:cNvSpPr txBox="1">
            <a:spLocks noGrp="1"/>
          </p:cNvSpPr>
          <p:nvPr>
            <p:ph type="body" idx="1"/>
          </p:nvPr>
        </p:nvSpPr>
        <p:spPr>
          <a:xfrm>
            <a:off x="800100" y="1295400"/>
            <a:ext cx="8743950" cy="4876800"/>
          </a:xfrm>
          <a:prstGeom prst="rect">
            <a:avLst/>
          </a:prstGeom>
          <a:noFill/>
          <a:ln>
            <a:noFill/>
          </a:ln>
        </p:spPr>
        <p:txBody>
          <a:bodyPr spcFirstLastPara="1" wrap="square" lIns="91925" tIns="45950" rIns="91925" bIns="45950" anchor="t" anchorCtr="0">
            <a:normAutofit fontScale="25000" lnSpcReduction="20000"/>
          </a:bodyPr>
          <a:lstStyle/>
          <a:p>
            <a:pPr marL="342396" lvl="0" indent="-342396" algn="l" rtl="0">
              <a:spcBef>
                <a:spcPts val="0"/>
              </a:spcBef>
              <a:spcAft>
                <a:spcPts val="0"/>
              </a:spcAft>
              <a:buClr>
                <a:schemeClr val="lt1"/>
              </a:buClr>
              <a:buSzPct val="100000"/>
              <a:buFont typeface="Arial"/>
              <a:buChar char="•"/>
            </a:pPr>
            <a:r>
              <a:rPr lang="en-US" sz="12800">
                <a:latin typeface="Arial"/>
                <a:ea typeface="Arial"/>
                <a:cs typeface="Arial"/>
                <a:sym typeface="Arial"/>
              </a:rPr>
              <a:t>Exhibit “H” (cont.)</a:t>
            </a:r>
            <a:endParaRPr/>
          </a:p>
          <a:p>
            <a:pPr marL="741845" lvl="1" indent="-285324" algn="l" rtl="0">
              <a:spcBef>
                <a:spcPts val="640"/>
              </a:spcBef>
              <a:spcAft>
                <a:spcPts val="0"/>
              </a:spcAft>
              <a:buClr>
                <a:schemeClr val="lt1"/>
              </a:buClr>
              <a:buSzPct val="100000"/>
              <a:buFont typeface="Arial"/>
              <a:buChar char="–"/>
            </a:pPr>
            <a:r>
              <a:rPr lang="en-US" sz="12800">
                <a:latin typeface="Arial"/>
                <a:ea typeface="Arial"/>
                <a:cs typeface="Arial"/>
                <a:sym typeface="Arial"/>
              </a:rPr>
              <a:t>The formal approval must be DOCUMENTED on a General Message Form ICS-213 and Resource Order of the associated “S #” validating the expense(S)</a:t>
            </a:r>
            <a:endParaRPr/>
          </a:p>
          <a:p>
            <a:pPr marL="741845" lvl="1" indent="-285324" algn="l" rtl="0">
              <a:spcBef>
                <a:spcPts val="640"/>
              </a:spcBef>
              <a:spcAft>
                <a:spcPts val="0"/>
              </a:spcAft>
              <a:buClr>
                <a:schemeClr val="lt1"/>
              </a:buClr>
              <a:buSzPct val="100000"/>
              <a:buFont typeface="Arial"/>
              <a:buChar char="–"/>
            </a:pPr>
            <a:r>
              <a:rPr lang="en-US" sz="12800">
                <a:latin typeface="Arial"/>
                <a:ea typeface="Arial"/>
                <a:cs typeface="Arial"/>
                <a:sym typeface="Arial"/>
              </a:rPr>
              <a:t>The General Message Form ICS-213 MUST be signed by the Finance Section Chief, Incident Business Advisor, or the Incident Commander</a:t>
            </a:r>
            <a:endParaRPr/>
          </a:p>
          <a:p>
            <a:pPr marL="741845" lvl="1" indent="-285324" algn="l" rtl="0">
              <a:spcBef>
                <a:spcPts val="640"/>
              </a:spcBef>
              <a:spcAft>
                <a:spcPts val="0"/>
              </a:spcAft>
              <a:buClr>
                <a:schemeClr val="lt1"/>
              </a:buClr>
              <a:buSzPct val="100000"/>
              <a:buFont typeface="Arial"/>
              <a:buChar char="–"/>
            </a:pPr>
            <a:r>
              <a:rPr lang="en-US" sz="12800" b="1">
                <a:latin typeface="Arial"/>
                <a:ea typeface="Arial"/>
                <a:cs typeface="Arial"/>
                <a:sym typeface="Arial"/>
              </a:rPr>
              <a:t>NOTE: </a:t>
            </a:r>
            <a:r>
              <a:rPr lang="en-US" sz="12800">
                <a:latin typeface="Arial"/>
                <a:ea typeface="Arial"/>
                <a:cs typeface="Arial"/>
                <a:sym typeface="Arial"/>
              </a:rPr>
              <a:t>S#’s should ONLY be issued when the incident cannot accommodate the expense and all other options to provide the expense(s) has been exhausted. </a:t>
            </a:r>
            <a:endParaRPr/>
          </a:p>
          <a:p>
            <a:pPr marL="741845" lvl="1" indent="-228174" algn="l" rtl="0">
              <a:spcBef>
                <a:spcPts val="180"/>
              </a:spcBef>
              <a:spcAft>
                <a:spcPts val="0"/>
              </a:spcAft>
              <a:buClr>
                <a:schemeClr val="lt1"/>
              </a:buClr>
              <a:buSzPct val="100000"/>
              <a:buFont typeface="Times New Roman"/>
              <a:buNone/>
            </a:pP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68"/>
        <p:cNvGrpSpPr/>
        <p:nvPr/>
      </p:nvGrpSpPr>
      <p:grpSpPr>
        <a:xfrm>
          <a:off x="0" y="0"/>
          <a:ext cx="0" cy="0"/>
          <a:chOff x="0" y="0"/>
          <a:chExt cx="0" cy="0"/>
        </a:xfrm>
      </p:grpSpPr>
      <p:sp>
        <p:nvSpPr>
          <p:cNvPr id="1169" name="Google Shape;1169;p185"/>
          <p:cNvSpPr txBox="1">
            <a:spLocks noGrp="1"/>
          </p:cNvSpPr>
          <p:nvPr>
            <p:ph type="title"/>
          </p:nvPr>
        </p:nvSpPr>
        <p:spPr>
          <a:xfrm>
            <a:off x="771527" y="228600"/>
            <a:ext cx="8743950" cy="1143000"/>
          </a:xfrm>
          <a:prstGeom prst="rect">
            <a:avLst/>
          </a:prstGeom>
          <a:noFill/>
          <a:ln>
            <a:noFill/>
          </a:ln>
        </p:spPr>
        <p:txBody>
          <a:bodyPr spcFirstLastPara="1" wrap="square" lIns="91925" tIns="45950" rIns="91925" bIns="45950" anchor="ctr" anchorCtr="0">
            <a:noAutofit/>
          </a:bodyPr>
          <a:lstStyle/>
          <a:p>
            <a:pPr marL="0" lvl="0" indent="0" algn="ctr" rtl="0">
              <a:spcBef>
                <a:spcPts val="0"/>
              </a:spcBef>
              <a:spcAft>
                <a:spcPts val="0"/>
              </a:spcAft>
              <a:buNone/>
            </a:pPr>
            <a:r>
              <a:rPr lang="en-US" sz="4400">
                <a:latin typeface="Arial"/>
                <a:ea typeface="Arial"/>
                <a:cs typeface="Arial"/>
                <a:sym typeface="Arial"/>
              </a:rPr>
              <a:t>Other Reimbursements Thru the</a:t>
            </a:r>
            <a:br>
              <a:rPr lang="en-US" sz="4400">
                <a:latin typeface="Arial"/>
                <a:ea typeface="Arial"/>
                <a:cs typeface="Arial"/>
                <a:sym typeface="Arial"/>
              </a:rPr>
            </a:br>
            <a:r>
              <a:rPr lang="en-US" sz="4400">
                <a:latin typeface="Arial"/>
                <a:ea typeface="Arial"/>
                <a:cs typeface="Arial"/>
                <a:sym typeface="Arial"/>
              </a:rPr>
              <a:t>F-42 Process</a:t>
            </a:r>
            <a:endParaRPr/>
          </a:p>
        </p:txBody>
      </p:sp>
      <p:sp>
        <p:nvSpPr>
          <p:cNvPr id="1170" name="Google Shape;1170;p185"/>
          <p:cNvSpPr txBox="1">
            <a:spLocks noGrp="1"/>
          </p:cNvSpPr>
          <p:nvPr>
            <p:ph type="body" idx="1"/>
          </p:nvPr>
        </p:nvSpPr>
        <p:spPr>
          <a:xfrm>
            <a:off x="419100" y="1905000"/>
            <a:ext cx="9086850" cy="4114800"/>
          </a:xfrm>
          <a:prstGeom prst="rect">
            <a:avLst/>
          </a:prstGeom>
          <a:noFill/>
          <a:ln>
            <a:noFill/>
          </a:ln>
        </p:spPr>
        <p:txBody>
          <a:bodyPr spcFirstLastPara="1" wrap="square" lIns="91925" tIns="45950" rIns="91925" bIns="45950" anchor="t" anchorCtr="0">
            <a:noAutofit/>
          </a:bodyPr>
          <a:lstStyle/>
          <a:p>
            <a:pPr marL="342396" lvl="0" indent="-342396" algn="l" rtl="0">
              <a:spcBef>
                <a:spcPts val="0"/>
              </a:spcBef>
              <a:spcAft>
                <a:spcPts val="0"/>
              </a:spcAft>
              <a:buClr>
                <a:srgbClr val="FFFF0C"/>
              </a:buClr>
              <a:buSzPts val="3200"/>
              <a:buFont typeface="Arial"/>
              <a:buChar char="•"/>
            </a:pPr>
            <a:r>
              <a:rPr lang="en-US" sz="3200" i="1">
                <a:solidFill>
                  <a:srgbClr val="FFFF0C"/>
                </a:solidFill>
                <a:latin typeface="Arial"/>
                <a:ea typeface="Arial"/>
                <a:cs typeface="Arial"/>
                <a:sym typeface="Arial"/>
              </a:rPr>
              <a:t>Any incident approved expense.</a:t>
            </a:r>
            <a:endParaRPr/>
          </a:p>
          <a:p>
            <a:pPr marL="741845" lvl="1" indent="-285324" algn="l" rtl="0">
              <a:spcBef>
                <a:spcPts val="640"/>
              </a:spcBef>
              <a:spcAft>
                <a:spcPts val="0"/>
              </a:spcAft>
              <a:buClr>
                <a:schemeClr val="lt1"/>
              </a:buClr>
              <a:buSzPts val="3200"/>
              <a:buFont typeface="Arial"/>
              <a:buChar char="–"/>
            </a:pPr>
            <a:r>
              <a:rPr lang="en-US" sz="3200">
                <a:latin typeface="Arial"/>
                <a:ea typeface="Arial"/>
                <a:cs typeface="Arial"/>
                <a:sym typeface="Arial"/>
              </a:rPr>
              <a:t>Example: Motels approved to finish your travel leg home.</a:t>
            </a:r>
            <a:endParaRPr/>
          </a:p>
          <a:p>
            <a:pPr marL="741845" lvl="1" indent="-285324" algn="l" rtl="0">
              <a:spcBef>
                <a:spcPts val="640"/>
              </a:spcBef>
              <a:spcAft>
                <a:spcPts val="0"/>
              </a:spcAft>
              <a:buClr>
                <a:schemeClr val="lt1"/>
              </a:buClr>
              <a:buSzPts val="3200"/>
              <a:buFont typeface="Arial"/>
              <a:buChar char="–"/>
            </a:pPr>
            <a:r>
              <a:rPr lang="en-US" sz="3200">
                <a:latin typeface="Arial"/>
                <a:ea typeface="Arial"/>
                <a:cs typeface="Arial"/>
                <a:sym typeface="Arial"/>
              </a:rPr>
              <a:t>Must have copies of all documentation from the incident.</a:t>
            </a:r>
            <a:endParaRPr/>
          </a:p>
          <a:p>
            <a:pPr marL="741845" lvl="1" indent="-285324" algn="l" rtl="0">
              <a:spcBef>
                <a:spcPts val="720"/>
              </a:spcBef>
              <a:spcAft>
                <a:spcPts val="0"/>
              </a:spcAft>
              <a:buClr>
                <a:schemeClr val="lt1"/>
              </a:buClr>
              <a:buSzPts val="3200"/>
              <a:buFont typeface="Arial"/>
              <a:buChar char="–"/>
            </a:pPr>
            <a:r>
              <a:rPr lang="en-US" sz="3200">
                <a:latin typeface="Arial"/>
                <a:ea typeface="Arial"/>
                <a:cs typeface="Arial"/>
                <a:sym typeface="Arial"/>
              </a:rPr>
              <a:t>Must mail in receipts and documentation so the invoice can reflect the expenditure</a:t>
            </a:r>
            <a:r>
              <a:rPr lang="en-US">
                <a:solidFill>
                  <a:schemeClr val="lt1"/>
                </a:solidFill>
                <a:latin typeface="Arial"/>
                <a:ea typeface="Arial"/>
                <a:cs typeface="Arial"/>
                <a:sym typeface="Arial"/>
              </a:rPr>
              <a:t>.</a:t>
            </a:r>
            <a:endParaRPr/>
          </a:p>
          <a:p>
            <a:pPr marL="741845" lvl="1" indent="-285324" algn="l" rtl="0">
              <a:spcBef>
                <a:spcPts val="640"/>
              </a:spcBef>
              <a:spcAft>
                <a:spcPts val="0"/>
              </a:spcAft>
              <a:buClr>
                <a:schemeClr val="lt1"/>
              </a:buClr>
              <a:buSzPts val="3200"/>
              <a:buFont typeface="Arial"/>
              <a:buChar char="–"/>
            </a:pPr>
            <a:r>
              <a:rPr lang="en-US" sz="3200">
                <a:latin typeface="Arial"/>
                <a:ea typeface="Arial"/>
                <a:cs typeface="Arial"/>
                <a:sym typeface="Arial"/>
              </a:rPr>
              <a:t>In-State Travel Form  (OES Web site)</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Shape 1174"/>
        <p:cNvGrpSpPr/>
        <p:nvPr/>
      </p:nvGrpSpPr>
      <p:grpSpPr>
        <a:xfrm>
          <a:off x="0" y="0"/>
          <a:ext cx="0" cy="0"/>
          <a:chOff x="0" y="0"/>
          <a:chExt cx="0" cy="0"/>
        </a:xfrm>
      </p:grpSpPr>
      <p:pic>
        <p:nvPicPr>
          <p:cNvPr id="1175" name="Google Shape;1175;p186"/>
          <p:cNvPicPr preferRelativeResize="0"/>
          <p:nvPr/>
        </p:nvPicPr>
        <p:blipFill rotWithShape="1">
          <a:blip r:embed="rId3">
            <a:alphaModFix/>
          </a:blip>
          <a:srcRect/>
          <a:stretch/>
        </p:blipFill>
        <p:spPr>
          <a:xfrm>
            <a:off x="705995" y="0"/>
            <a:ext cx="8875059" cy="68580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179"/>
        <p:cNvGrpSpPr/>
        <p:nvPr/>
      </p:nvGrpSpPr>
      <p:grpSpPr>
        <a:xfrm>
          <a:off x="0" y="0"/>
          <a:ext cx="0" cy="0"/>
          <a:chOff x="0" y="0"/>
          <a:chExt cx="0" cy="0"/>
        </a:xfrm>
      </p:grpSpPr>
      <p:sp>
        <p:nvSpPr>
          <p:cNvPr id="1180" name="Google Shape;1180;p187"/>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p>
            <a:pPr marL="0" lvl="0" indent="0" algn="ctr" rtl="0">
              <a:spcBef>
                <a:spcPts val="0"/>
              </a:spcBef>
              <a:spcAft>
                <a:spcPts val="0"/>
              </a:spcAft>
              <a:buNone/>
            </a:pPr>
            <a:r>
              <a:rPr lang="en-US">
                <a:latin typeface="Arial"/>
                <a:ea typeface="Arial"/>
                <a:cs typeface="Arial"/>
                <a:sym typeface="Arial"/>
              </a:rPr>
              <a:t>IWI - Notifications</a:t>
            </a:r>
            <a:endParaRPr/>
          </a:p>
        </p:txBody>
      </p:sp>
      <p:sp>
        <p:nvSpPr>
          <p:cNvPr id="1181" name="Google Shape;1181;p187"/>
          <p:cNvSpPr txBox="1">
            <a:spLocks noGrp="1"/>
          </p:cNvSpPr>
          <p:nvPr>
            <p:ph type="body" idx="1"/>
          </p:nvPr>
        </p:nvSpPr>
        <p:spPr>
          <a:xfrm>
            <a:off x="762000" y="1981200"/>
            <a:ext cx="8743950" cy="4114800"/>
          </a:xfrm>
          <a:prstGeom prst="rect">
            <a:avLst/>
          </a:prstGeom>
          <a:noFill/>
          <a:ln>
            <a:noFill/>
          </a:ln>
        </p:spPr>
        <p:txBody>
          <a:bodyPr spcFirstLastPara="1" wrap="square" lIns="91925" tIns="45950" rIns="91925" bIns="45950" anchor="t" anchorCtr="0">
            <a:noAutofit/>
          </a:bodyPr>
          <a:lstStyle/>
          <a:p>
            <a:pPr marL="342396" lvl="0" indent="-342396" algn="l" rtl="0">
              <a:spcBef>
                <a:spcPts val="0"/>
              </a:spcBef>
              <a:spcAft>
                <a:spcPts val="0"/>
              </a:spcAft>
              <a:buClr>
                <a:schemeClr val="lt1"/>
              </a:buClr>
              <a:buSzPts val="3600"/>
              <a:buFont typeface="Arial"/>
              <a:buChar char="•"/>
            </a:pPr>
            <a:r>
              <a:rPr lang="en-US" sz="3600">
                <a:latin typeface="Arial"/>
                <a:ea typeface="Arial"/>
                <a:cs typeface="Arial"/>
                <a:sym typeface="Arial"/>
              </a:rPr>
              <a:t>INCIDENT SAFETY OFFICER</a:t>
            </a:r>
            <a:endParaRPr/>
          </a:p>
          <a:p>
            <a:pPr marL="342396" lvl="0" indent="-342396" algn="l" rtl="0">
              <a:spcBef>
                <a:spcPts val="720"/>
              </a:spcBef>
              <a:spcAft>
                <a:spcPts val="0"/>
              </a:spcAft>
              <a:buClr>
                <a:schemeClr val="lt1"/>
              </a:buClr>
              <a:buSzPts val="3600"/>
              <a:buFont typeface="Arial"/>
              <a:buChar char="•"/>
            </a:pPr>
            <a:r>
              <a:rPr lang="en-US" sz="3600">
                <a:latin typeface="Arial"/>
                <a:ea typeface="Arial"/>
                <a:cs typeface="Arial"/>
                <a:sym typeface="Arial"/>
              </a:rPr>
              <a:t>Home Agency</a:t>
            </a:r>
            <a:endParaRPr/>
          </a:p>
          <a:p>
            <a:pPr marL="342396" lvl="0" indent="-342396" algn="l" rtl="0">
              <a:spcBef>
                <a:spcPts val="720"/>
              </a:spcBef>
              <a:spcAft>
                <a:spcPts val="0"/>
              </a:spcAft>
              <a:buClr>
                <a:schemeClr val="lt1"/>
              </a:buClr>
              <a:buSzPts val="3600"/>
              <a:buFont typeface="Arial"/>
              <a:buChar char="•"/>
            </a:pPr>
            <a:r>
              <a:rPr lang="en-US" sz="3600">
                <a:latin typeface="Arial"/>
                <a:ea typeface="Arial"/>
                <a:cs typeface="Arial"/>
                <a:sym typeface="Arial"/>
              </a:rPr>
              <a:t>OES AREP</a:t>
            </a:r>
            <a:endParaRPr/>
          </a:p>
          <a:p>
            <a:pPr marL="342396" lvl="0" indent="-342396" algn="l" rtl="0">
              <a:spcBef>
                <a:spcPts val="720"/>
              </a:spcBef>
              <a:spcAft>
                <a:spcPts val="0"/>
              </a:spcAft>
              <a:buClr>
                <a:schemeClr val="lt1"/>
              </a:buClr>
              <a:buSzPts val="3600"/>
              <a:buFont typeface="Arial"/>
              <a:buChar char="•"/>
            </a:pPr>
            <a:r>
              <a:rPr lang="en-US" sz="3600">
                <a:latin typeface="Arial"/>
                <a:ea typeface="Arial"/>
                <a:cs typeface="Arial"/>
                <a:sym typeface="Arial"/>
              </a:rPr>
              <a:t>COMP/CLAIMS</a:t>
            </a:r>
            <a:endParaRPr/>
          </a:p>
          <a:p>
            <a:pPr marL="342396" lvl="0" indent="-113796" algn="l" rtl="0">
              <a:spcBef>
                <a:spcPts val="720"/>
              </a:spcBef>
              <a:spcAft>
                <a:spcPts val="0"/>
              </a:spcAft>
              <a:buClr>
                <a:schemeClr val="lt1"/>
              </a:buClr>
              <a:buSzPts val="3600"/>
              <a:buFont typeface="Times New Roman"/>
              <a:buNone/>
            </a:pPr>
            <a:endParaRPr sz="3600">
              <a:latin typeface="Arial"/>
              <a:ea typeface="Arial"/>
              <a:cs typeface="Arial"/>
              <a:sym typeface="Arial"/>
            </a:endParaRPr>
          </a:p>
          <a:p>
            <a:pPr marL="0" lvl="0" indent="0" algn="l" rtl="0">
              <a:spcBef>
                <a:spcPts val="720"/>
              </a:spcBef>
              <a:spcAft>
                <a:spcPts val="0"/>
              </a:spcAft>
              <a:buClr>
                <a:schemeClr val="lt1"/>
              </a:buClr>
              <a:buSzPts val="3600"/>
              <a:buFont typeface="Arial"/>
              <a:buNone/>
            </a:pPr>
            <a:r>
              <a:rPr lang="en-US" sz="3600">
                <a:latin typeface="Arial"/>
                <a:ea typeface="Arial"/>
                <a:cs typeface="Arial"/>
                <a:sym typeface="Arial"/>
              </a:rPr>
              <a:t>Operational vs. Administrative/Paperwork</a:t>
            </a:r>
            <a:endParaRPr/>
          </a:p>
          <a:p>
            <a:pPr marL="342396" lvl="0" indent="-342396" algn="l" rtl="0">
              <a:spcBef>
                <a:spcPts val="880"/>
              </a:spcBef>
              <a:spcAft>
                <a:spcPts val="0"/>
              </a:spcAft>
              <a:buClr>
                <a:schemeClr val="lt1"/>
              </a:buClr>
              <a:buSzPts val="4400"/>
              <a:buFont typeface="Times New Roman"/>
              <a:buNone/>
            </a:pP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sp>
        <p:nvSpPr>
          <p:cNvPr id="1071" name="Google Shape;1071;p169"/>
          <p:cNvSpPr txBox="1">
            <a:spLocks noGrp="1"/>
          </p:cNvSpPr>
          <p:nvPr>
            <p:ph type="title"/>
          </p:nvPr>
        </p:nvSpPr>
        <p:spPr>
          <a:xfrm>
            <a:off x="771527" y="609602"/>
            <a:ext cx="8744100" cy="1143000"/>
          </a:xfrm>
          <a:prstGeom prst="rect">
            <a:avLst/>
          </a:prstGeom>
          <a:noFill/>
          <a:ln>
            <a:noFill/>
          </a:ln>
        </p:spPr>
        <p:txBody>
          <a:bodyPr spcFirstLastPara="1" wrap="square" lIns="91925" tIns="45950" rIns="91925" bIns="45950" anchor="ctr" anchorCtr="0">
            <a:noAutofit/>
          </a:bodyPr>
          <a:lstStyle/>
          <a:p>
            <a:pPr marL="0" lvl="0" indent="0" algn="ctr" rtl="0">
              <a:lnSpc>
                <a:spcPct val="100000"/>
              </a:lnSpc>
              <a:spcBef>
                <a:spcPts val="0"/>
              </a:spcBef>
              <a:spcAft>
                <a:spcPts val="0"/>
              </a:spcAft>
              <a:buSzPts val="1400"/>
              <a:buNone/>
            </a:pPr>
            <a:r>
              <a:rPr lang="en-US"/>
              <a:t>OES Support Unit 5264</a:t>
            </a:r>
            <a:br>
              <a:rPr lang="en-US"/>
            </a:br>
            <a:r>
              <a:rPr lang="en-US" sz="2800"/>
              <a:t>This means we will be here for awhile</a:t>
            </a:r>
            <a:endParaRPr sz="2800"/>
          </a:p>
        </p:txBody>
      </p:sp>
      <p:pic>
        <p:nvPicPr>
          <p:cNvPr id="1072" name="Google Shape;1072;p169"/>
          <p:cNvPicPr preferRelativeResize="0">
            <a:picLocks noGrp="1"/>
          </p:cNvPicPr>
          <p:nvPr>
            <p:ph type="body" idx="1"/>
          </p:nvPr>
        </p:nvPicPr>
        <p:blipFill rotWithShape="1">
          <a:blip r:embed="rId3">
            <a:alphaModFix/>
          </a:blip>
          <a:srcRect/>
          <a:stretch/>
        </p:blipFill>
        <p:spPr>
          <a:xfrm>
            <a:off x="1984148" y="1905001"/>
            <a:ext cx="6108600" cy="4072200"/>
          </a:xfrm>
          <a:prstGeom prst="rect">
            <a:avLst/>
          </a:prstGeom>
          <a:noFill/>
          <a:ln>
            <a:noFill/>
          </a:ln>
        </p:spPr>
      </p:pic>
    </p:spTree>
    <p:extLst>
      <p:ext uri="{BB962C8B-B14F-4D97-AF65-F5344CB8AC3E}">
        <p14:creationId xmlns:p14="http://schemas.microsoft.com/office/powerpoint/2010/main" val="38105895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sp>
        <p:nvSpPr>
          <p:cNvPr id="920" name="Google Shape;920;p146"/>
          <p:cNvSpPr txBox="1">
            <a:spLocks noGrp="1"/>
          </p:cNvSpPr>
          <p:nvPr>
            <p:ph type="title"/>
          </p:nvPr>
        </p:nvSpPr>
        <p:spPr>
          <a:xfrm>
            <a:off x="190500" y="2057400"/>
            <a:ext cx="9829800" cy="4495800"/>
          </a:xfrm>
          <a:prstGeom prst="rect">
            <a:avLst/>
          </a:prstGeom>
          <a:noFill/>
          <a:ln>
            <a:noFill/>
          </a:ln>
        </p:spPr>
        <p:txBody>
          <a:bodyPr spcFirstLastPara="1" wrap="square" lIns="91925" tIns="45950" rIns="91925" bIns="45950" anchor="ctr" anchorCtr="0">
            <a:noAutofit/>
          </a:bodyPr>
          <a:lstStyle/>
          <a:p>
            <a:pPr marL="0" lvl="0" indent="0" algn="ctr" rtl="0">
              <a:spcBef>
                <a:spcPts val="0"/>
              </a:spcBef>
              <a:spcAft>
                <a:spcPts val="0"/>
              </a:spcAft>
              <a:buNone/>
            </a:pPr>
            <a:r>
              <a:rPr lang="en-US" sz="4400">
                <a:solidFill>
                  <a:schemeClr val="lt1"/>
                </a:solidFill>
                <a:latin typeface="Arial"/>
                <a:ea typeface="Arial"/>
                <a:cs typeface="Arial"/>
                <a:sym typeface="Arial"/>
              </a:rPr>
              <a:t>It is the responsibility of the </a:t>
            </a:r>
            <a:br>
              <a:rPr lang="en-US" sz="4400">
                <a:solidFill>
                  <a:schemeClr val="lt1"/>
                </a:solidFill>
                <a:latin typeface="Arial"/>
                <a:ea typeface="Arial"/>
                <a:cs typeface="Arial"/>
                <a:sym typeface="Arial"/>
              </a:rPr>
            </a:br>
            <a:r>
              <a:rPr lang="en-US" sz="4400">
                <a:solidFill>
                  <a:schemeClr val="dk1"/>
                </a:solidFill>
                <a:latin typeface="Arial"/>
                <a:ea typeface="Arial"/>
                <a:cs typeface="Arial"/>
                <a:sym typeface="Arial"/>
              </a:rPr>
              <a:t>Overhead*</a:t>
            </a:r>
            <a:r>
              <a:rPr lang="en-US" sz="4400">
                <a:solidFill>
                  <a:schemeClr val="lt1"/>
                </a:solidFill>
                <a:latin typeface="Arial"/>
                <a:ea typeface="Arial"/>
                <a:cs typeface="Arial"/>
                <a:sym typeface="Arial"/>
              </a:rPr>
              <a:t>/STL/TFL to </a:t>
            </a:r>
            <a:r>
              <a:rPr lang="en-US" sz="4400" u="sng">
                <a:solidFill>
                  <a:schemeClr val="lt1"/>
                </a:solidFill>
                <a:latin typeface="Arial"/>
                <a:ea typeface="Arial"/>
                <a:cs typeface="Arial"/>
                <a:sym typeface="Arial"/>
              </a:rPr>
              <a:t>always</a:t>
            </a:r>
            <a:r>
              <a:rPr lang="en-US" sz="4400">
                <a:solidFill>
                  <a:schemeClr val="lt1"/>
                </a:solidFill>
                <a:latin typeface="Arial"/>
                <a:ea typeface="Arial"/>
                <a:cs typeface="Arial"/>
                <a:sym typeface="Arial"/>
              </a:rPr>
              <a:t> know which agreement was used for your request and what mission (who pays) you were requested for!</a:t>
            </a:r>
            <a:endParaRPr/>
          </a:p>
        </p:txBody>
      </p:sp>
      <p:sp>
        <p:nvSpPr>
          <p:cNvPr id="921" name="Google Shape;921;p146"/>
          <p:cNvSpPr txBox="1"/>
          <p:nvPr/>
        </p:nvSpPr>
        <p:spPr>
          <a:xfrm>
            <a:off x="1714573" y="762008"/>
            <a:ext cx="6943419" cy="1107860"/>
          </a:xfrm>
          <a:prstGeom prst="rect">
            <a:avLst/>
          </a:prstGeom>
          <a:noFill/>
          <a:ln>
            <a:noFill/>
          </a:ln>
        </p:spPr>
        <p:txBody>
          <a:bodyPr spcFirstLastPara="1" wrap="square" lIns="91300" tIns="45650" rIns="91300" bIns="45650" anchor="t" anchorCtr="0">
            <a:spAutoFit/>
          </a:bodyPr>
          <a:lstStyle/>
          <a:p>
            <a:pPr marL="0" marR="0" lvl="0" indent="0" algn="l" rtl="0">
              <a:spcBef>
                <a:spcPts val="0"/>
              </a:spcBef>
              <a:spcAft>
                <a:spcPts val="0"/>
              </a:spcAft>
              <a:buNone/>
            </a:pPr>
            <a:r>
              <a:rPr lang="en-US" sz="6600" b="0" i="1" u="none" strike="noStrike" cap="none">
                <a:solidFill>
                  <a:srgbClr val="FFFF0C"/>
                </a:solidFill>
                <a:latin typeface="Arial"/>
                <a:ea typeface="Arial"/>
                <a:cs typeface="Arial"/>
                <a:sym typeface="Arial"/>
              </a:rPr>
              <a:t>THIS IS ON YOU!</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sp>
        <p:nvSpPr>
          <p:cNvPr id="1200" name="Google Shape;1200;p190"/>
          <p:cNvSpPr txBox="1">
            <a:spLocks noGrp="1"/>
          </p:cNvSpPr>
          <p:nvPr>
            <p:ph type="title"/>
          </p:nvPr>
        </p:nvSpPr>
        <p:spPr>
          <a:xfrm>
            <a:off x="771527" y="1"/>
            <a:ext cx="8743950" cy="1143000"/>
          </a:xfrm>
          <a:prstGeom prst="rect">
            <a:avLst/>
          </a:prstGeom>
          <a:noFill/>
          <a:ln>
            <a:noFill/>
          </a:ln>
        </p:spPr>
        <p:txBody>
          <a:bodyPr spcFirstLastPara="1" wrap="square" lIns="91925" tIns="45950" rIns="91925" bIns="45950" anchor="ctr" anchorCtr="0">
            <a:noAutofit/>
          </a:bodyPr>
          <a:lstStyle/>
          <a:p>
            <a:pPr marL="0" lvl="0" indent="0" algn="ctr" rtl="0">
              <a:spcBef>
                <a:spcPts val="0"/>
              </a:spcBef>
              <a:spcAft>
                <a:spcPts val="0"/>
              </a:spcAft>
              <a:buNone/>
            </a:pPr>
            <a:r>
              <a:rPr lang="en-US" sz="4800">
                <a:latin typeface="Arial"/>
                <a:ea typeface="Arial"/>
                <a:cs typeface="Arial"/>
                <a:sym typeface="Arial"/>
              </a:rPr>
              <a:t>Expectations at Incident Base </a:t>
            </a:r>
            <a:endParaRPr/>
          </a:p>
        </p:txBody>
      </p:sp>
      <p:sp>
        <p:nvSpPr>
          <p:cNvPr id="1201" name="Google Shape;1201;p190"/>
          <p:cNvSpPr txBox="1"/>
          <p:nvPr/>
        </p:nvSpPr>
        <p:spPr>
          <a:xfrm>
            <a:off x="1104901" y="1066812"/>
            <a:ext cx="8282760" cy="769306"/>
          </a:xfrm>
          <a:prstGeom prst="rect">
            <a:avLst/>
          </a:prstGeom>
          <a:noFill/>
          <a:ln>
            <a:noFill/>
          </a:ln>
        </p:spPr>
        <p:txBody>
          <a:bodyPr spcFirstLastPara="1" wrap="square" lIns="91300" tIns="45650" rIns="91300" bIns="45650" anchor="t" anchorCtr="0">
            <a:spAutoFit/>
          </a:bodyPr>
          <a:lstStyle/>
          <a:p>
            <a:pPr marL="0" marR="0" lvl="0" indent="0" algn="l" rtl="0">
              <a:spcBef>
                <a:spcPts val="0"/>
              </a:spcBef>
              <a:spcAft>
                <a:spcPts val="0"/>
              </a:spcAft>
              <a:buNone/>
            </a:pPr>
            <a:r>
              <a:rPr lang="en-US" sz="4400">
                <a:solidFill>
                  <a:srgbClr val="FFFF00"/>
                </a:solidFill>
                <a:latin typeface="Arial"/>
                <a:ea typeface="Arial"/>
                <a:cs typeface="Arial"/>
                <a:sym typeface="Arial"/>
              </a:rPr>
              <a:t>What to do if you have problems</a:t>
            </a:r>
            <a:endParaRPr sz="2400">
              <a:solidFill>
                <a:srgbClr val="FFFF00"/>
              </a:solidFill>
              <a:latin typeface="Arial"/>
              <a:ea typeface="Arial"/>
              <a:cs typeface="Arial"/>
              <a:sym typeface="Arial"/>
            </a:endParaRPr>
          </a:p>
        </p:txBody>
      </p:sp>
      <p:grpSp>
        <p:nvGrpSpPr>
          <p:cNvPr id="1202" name="Google Shape;1202;p190"/>
          <p:cNvGrpSpPr/>
          <p:nvPr/>
        </p:nvGrpSpPr>
        <p:grpSpPr>
          <a:xfrm>
            <a:off x="2324155" y="2133600"/>
            <a:ext cx="5733519" cy="4119266"/>
            <a:chOff x="4724400" y="2133600"/>
            <a:chExt cx="5733526" cy="4119265"/>
          </a:xfrm>
        </p:grpSpPr>
        <p:sp>
          <p:nvSpPr>
            <p:cNvPr id="1203" name="Google Shape;1203;p190"/>
            <p:cNvSpPr/>
            <p:nvPr/>
          </p:nvSpPr>
          <p:spPr>
            <a:xfrm>
              <a:off x="4724400" y="2133600"/>
              <a:ext cx="4267200" cy="914400"/>
            </a:xfrm>
            <a:prstGeom prst="rect">
              <a:avLst/>
            </a:prstGeom>
            <a:solidFill>
              <a:srgbClr val="333399"/>
            </a:solidFill>
            <a:ln w="1270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rgbClr val="FFFF00"/>
                  </a:solidFill>
                  <a:latin typeface="Arial"/>
                  <a:ea typeface="Arial"/>
                  <a:cs typeface="Arial"/>
                  <a:sym typeface="Arial"/>
                </a:rPr>
                <a:t>Incident Commander</a:t>
              </a:r>
              <a:endParaRPr sz="2400">
                <a:solidFill>
                  <a:srgbClr val="FFFF00"/>
                </a:solidFill>
                <a:latin typeface="Arial"/>
                <a:ea typeface="Arial"/>
                <a:cs typeface="Arial"/>
                <a:sym typeface="Arial"/>
              </a:endParaRPr>
            </a:p>
          </p:txBody>
        </p:sp>
        <p:sp>
          <p:nvSpPr>
            <p:cNvPr id="1204" name="Google Shape;1204;p190"/>
            <p:cNvSpPr txBox="1"/>
            <p:nvPr/>
          </p:nvSpPr>
          <p:spPr>
            <a:xfrm>
              <a:off x="5867400" y="3317875"/>
              <a:ext cx="271023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FFFF00"/>
                  </a:solidFill>
                  <a:latin typeface="Arial"/>
                  <a:ea typeface="Arial"/>
                  <a:cs typeface="Arial"/>
                  <a:sym typeface="Arial"/>
                </a:rPr>
                <a:t>Information Officer</a:t>
              </a:r>
              <a:endParaRPr/>
            </a:p>
          </p:txBody>
        </p:sp>
        <p:sp>
          <p:nvSpPr>
            <p:cNvPr id="1205" name="Google Shape;1205;p190"/>
            <p:cNvSpPr txBox="1"/>
            <p:nvPr/>
          </p:nvSpPr>
          <p:spPr>
            <a:xfrm>
              <a:off x="5943599" y="4114800"/>
              <a:ext cx="2147579"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FFFF00"/>
                  </a:solidFill>
                  <a:latin typeface="Arial"/>
                  <a:ea typeface="Arial"/>
                  <a:cs typeface="Arial"/>
                  <a:sym typeface="Arial"/>
                </a:rPr>
                <a:t>Liaison Officer</a:t>
              </a:r>
              <a:endParaRPr/>
            </a:p>
          </p:txBody>
        </p:sp>
        <p:sp>
          <p:nvSpPr>
            <p:cNvPr id="1206" name="Google Shape;1206;p190"/>
            <p:cNvSpPr txBox="1"/>
            <p:nvPr/>
          </p:nvSpPr>
          <p:spPr>
            <a:xfrm>
              <a:off x="6934199" y="4953000"/>
              <a:ext cx="3523727" cy="461665"/>
            </a:xfrm>
            <a:prstGeom prst="rect">
              <a:avLst/>
            </a:prstGeom>
            <a:solidFill>
              <a:srgbClr val="004C99"/>
            </a:solidFill>
            <a:ln w="12700" cap="flat" cmpd="sng">
              <a:solidFill>
                <a:schemeClr val="dk2"/>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FFFF00"/>
                  </a:solidFill>
                  <a:latin typeface="Arial"/>
                  <a:ea typeface="Arial"/>
                  <a:cs typeface="Arial"/>
                  <a:sym typeface="Arial"/>
                </a:rPr>
                <a:t>Agency Representatives</a:t>
              </a:r>
              <a:endParaRPr/>
            </a:p>
          </p:txBody>
        </p:sp>
        <p:sp>
          <p:nvSpPr>
            <p:cNvPr id="1207" name="Google Shape;1207;p190"/>
            <p:cNvSpPr txBox="1"/>
            <p:nvPr/>
          </p:nvSpPr>
          <p:spPr>
            <a:xfrm>
              <a:off x="5930901" y="5791200"/>
              <a:ext cx="2041779"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FFFF00"/>
                  </a:solidFill>
                  <a:latin typeface="Arial"/>
                  <a:ea typeface="Arial"/>
                  <a:cs typeface="Arial"/>
                  <a:sym typeface="Arial"/>
                </a:rPr>
                <a:t>Safety Officer</a:t>
              </a:r>
              <a:endParaRPr/>
            </a:p>
          </p:txBody>
        </p:sp>
        <p:cxnSp>
          <p:nvCxnSpPr>
            <p:cNvPr id="1208" name="Google Shape;1208;p190"/>
            <p:cNvCxnSpPr/>
            <p:nvPr/>
          </p:nvCxnSpPr>
          <p:spPr>
            <a:xfrm>
              <a:off x="5029200" y="3048000"/>
              <a:ext cx="0" cy="3048000"/>
            </a:xfrm>
            <a:prstGeom prst="straightConnector1">
              <a:avLst/>
            </a:prstGeom>
            <a:noFill/>
            <a:ln w="12700" cap="flat" cmpd="sng">
              <a:solidFill>
                <a:schemeClr val="dk1"/>
              </a:solidFill>
              <a:prstDash val="solid"/>
              <a:round/>
              <a:headEnd type="none" w="sm" len="sm"/>
              <a:tailEnd type="none" w="sm" len="sm"/>
            </a:ln>
          </p:spPr>
        </p:cxnSp>
        <p:cxnSp>
          <p:nvCxnSpPr>
            <p:cNvPr id="1209" name="Google Shape;1209;p190"/>
            <p:cNvCxnSpPr/>
            <p:nvPr/>
          </p:nvCxnSpPr>
          <p:spPr>
            <a:xfrm>
              <a:off x="5029200" y="6096000"/>
              <a:ext cx="914400" cy="0"/>
            </a:xfrm>
            <a:prstGeom prst="straightConnector1">
              <a:avLst/>
            </a:prstGeom>
            <a:noFill/>
            <a:ln w="12700" cap="flat" cmpd="sng">
              <a:solidFill>
                <a:schemeClr val="dk1"/>
              </a:solidFill>
              <a:prstDash val="solid"/>
              <a:round/>
              <a:headEnd type="none" w="sm" len="sm"/>
              <a:tailEnd type="none" w="sm" len="sm"/>
            </a:ln>
          </p:spPr>
        </p:cxnSp>
        <p:cxnSp>
          <p:nvCxnSpPr>
            <p:cNvPr id="1210" name="Google Shape;1210;p190"/>
            <p:cNvCxnSpPr/>
            <p:nvPr/>
          </p:nvCxnSpPr>
          <p:spPr>
            <a:xfrm>
              <a:off x="5029200" y="4419600"/>
              <a:ext cx="838200" cy="0"/>
            </a:xfrm>
            <a:prstGeom prst="straightConnector1">
              <a:avLst/>
            </a:prstGeom>
            <a:noFill/>
            <a:ln w="12700" cap="flat" cmpd="sng">
              <a:solidFill>
                <a:schemeClr val="dk1"/>
              </a:solidFill>
              <a:prstDash val="solid"/>
              <a:round/>
              <a:headEnd type="none" w="sm" len="sm"/>
              <a:tailEnd type="none" w="sm" len="sm"/>
            </a:ln>
          </p:spPr>
        </p:cxnSp>
        <p:cxnSp>
          <p:nvCxnSpPr>
            <p:cNvPr id="1211" name="Google Shape;1211;p190"/>
            <p:cNvCxnSpPr/>
            <p:nvPr/>
          </p:nvCxnSpPr>
          <p:spPr>
            <a:xfrm>
              <a:off x="5029200" y="3505200"/>
              <a:ext cx="838200" cy="0"/>
            </a:xfrm>
            <a:prstGeom prst="straightConnector1">
              <a:avLst/>
            </a:prstGeom>
            <a:noFill/>
            <a:ln w="12700" cap="flat" cmpd="sng">
              <a:solidFill>
                <a:schemeClr val="dk1"/>
              </a:solidFill>
              <a:prstDash val="solid"/>
              <a:round/>
              <a:headEnd type="none" w="sm" len="sm"/>
              <a:tailEnd type="none" w="sm" len="sm"/>
            </a:ln>
          </p:spPr>
        </p:cxnSp>
        <p:cxnSp>
          <p:nvCxnSpPr>
            <p:cNvPr id="1212" name="Google Shape;1212;p190"/>
            <p:cNvCxnSpPr/>
            <p:nvPr/>
          </p:nvCxnSpPr>
          <p:spPr>
            <a:xfrm>
              <a:off x="6324600" y="4572000"/>
              <a:ext cx="0" cy="609600"/>
            </a:xfrm>
            <a:prstGeom prst="straightConnector1">
              <a:avLst/>
            </a:prstGeom>
            <a:noFill/>
            <a:ln w="12700" cap="flat" cmpd="sng">
              <a:solidFill>
                <a:schemeClr val="dk1"/>
              </a:solidFill>
              <a:prstDash val="solid"/>
              <a:round/>
              <a:headEnd type="none" w="sm" len="sm"/>
              <a:tailEnd type="none" w="sm" len="sm"/>
            </a:ln>
          </p:spPr>
        </p:cxnSp>
        <p:cxnSp>
          <p:nvCxnSpPr>
            <p:cNvPr id="1213" name="Google Shape;1213;p190"/>
            <p:cNvCxnSpPr/>
            <p:nvPr/>
          </p:nvCxnSpPr>
          <p:spPr>
            <a:xfrm>
              <a:off x="6324600" y="5181600"/>
              <a:ext cx="533400" cy="0"/>
            </a:xfrm>
            <a:prstGeom prst="straightConnector1">
              <a:avLst/>
            </a:prstGeom>
            <a:noFill/>
            <a:ln w="12700" cap="flat" cmpd="sng">
              <a:solidFill>
                <a:schemeClr val="dk1"/>
              </a:solidFill>
              <a:prstDash val="solid"/>
              <a:round/>
              <a:headEnd type="none" w="sm" len="sm"/>
              <a:tailEnd type="none" w="sm" len="sm"/>
            </a:ln>
          </p:spPr>
        </p:cxnSp>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188"/>
          <p:cNvSpPr txBox="1"/>
          <p:nvPr/>
        </p:nvSpPr>
        <p:spPr>
          <a:xfrm>
            <a:off x="2857508" y="228705"/>
            <a:ext cx="4724094" cy="1754191"/>
          </a:xfrm>
          <a:prstGeom prst="rect">
            <a:avLst/>
          </a:prstGeom>
          <a:noFill/>
          <a:ln>
            <a:noFill/>
          </a:ln>
        </p:spPr>
        <p:txBody>
          <a:bodyPr spcFirstLastPara="1" wrap="square" lIns="91300" tIns="45650" rIns="91300" bIns="45650" anchor="t" anchorCtr="0">
            <a:spAutoFit/>
          </a:bodyPr>
          <a:lstStyle/>
          <a:p>
            <a:pPr marL="0" marR="0" lvl="0" indent="0" algn="l" rtl="0">
              <a:spcBef>
                <a:spcPts val="0"/>
              </a:spcBef>
              <a:spcAft>
                <a:spcPts val="0"/>
              </a:spcAft>
              <a:buNone/>
            </a:pPr>
            <a:r>
              <a:rPr lang="en-US" sz="5400">
                <a:solidFill>
                  <a:srgbClr val="FFFF00"/>
                </a:solidFill>
                <a:latin typeface="Arial"/>
                <a:ea typeface="Arial"/>
                <a:cs typeface="Arial"/>
                <a:sym typeface="Arial"/>
              </a:rPr>
              <a:t>Demobilization</a:t>
            </a:r>
            <a:endParaRPr/>
          </a:p>
          <a:p>
            <a:pPr marL="0" marR="0" lvl="0" indent="0" algn="l" rtl="0">
              <a:spcBef>
                <a:spcPts val="0"/>
              </a:spcBef>
              <a:spcAft>
                <a:spcPts val="0"/>
              </a:spcAft>
              <a:buNone/>
            </a:pPr>
            <a:r>
              <a:rPr lang="en-US" sz="5400">
                <a:solidFill>
                  <a:srgbClr val="FFFF00"/>
                </a:solidFill>
                <a:latin typeface="Times New Roman"/>
                <a:ea typeface="Times New Roman"/>
                <a:cs typeface="Times New Roman"/>
                <a:sym typeface="Times New Roman"/>
              </a:rPr>
              <a:t> </a:t>
            </a:r>
            <a:endParaRPr sz="4400">
              <a:solidFill>
                <a:srgbClr val="FFFF00"/>
              </a:solidFill>
              <a:latin typeface="Times New Roman"/>
              <a:ea typeface="Times New Roman"/>
              <a:cs typeface="Times New Roman"/>
              <a:sym typeface="Times New Roman"/>
            </a:endParaRPr>
          </a:p>
        </p:txBody>
      </p:sp>
      <p:sp>
        <p:nvSpPr>
          <p:cNvPr id="1187" name="Google Shape;1187;p188"/>
          <p:cNvSpPr txBox="1"/>
          <p:nvPr/>
        </p:nvSpPr>
        <p:spPr>
          <a:xfrm>
            <a:off x="3352805" y="1822512"/>
            <a:ext cx="6934200" cy="4524180"/>
          </a:xfrm>
          <a:prstGeom prst="rect">
            <a:avLst/>
          </a:prstGeom>
          <a:noFill/>
          <a:ln>
            <a:noFill/>
          </a:ln>
        </p:spPr>
        <p:txBody>
          <a:bodyPr spcFirstLastPara="1" wrap="square" lIns="91300" tIns="45650" rIns="91300" bIns="45650" anchor="t" anchorCtr="0">
            <a:spAutoFit/>
          </a:bodyPr>
          <a:lstStyle/>
          <a:p>
            <a:pPr marL="457200" marR="0" lvl="0" indent="-457200" algn="l" rtl="0">
              <a:spcBef>
                <a:spcPts val="0"/>
              </a:spcBef>
              <a:spcAft>
                <a:spcPts val="0"/>
              </a:spcAft>
              <a:buClr>
                <a:schemeClr val="lt1"/>
              </a:buClr>
              <a:buSzPts val="3200"/>
              <a:buFont typeface="Arial"/>
              <a:buChar char="•"/>
            </a:pPr>
            <a:r>
              <a:rPr lang="en-US" sz="3200">
                <a:solidFill>
                  <a:schemeClr val="lt1"/>
                </a:solidFill>
                <a:latin typeface="Arial"/>
                <a:ea typeface="Arial"/>
                <a:cs typeface="Arial"/>
                <a:sym typeface="Arial"/>
              </a:rPr>
              <a:t> Be familiar with the demob plan</a:t>
            </a:r>
            <a:endParaRPr/>
          </a:p>
          <a:p>
            <a:pPr marL="457200" marR="0" lvl="0" indent="-457200" algn="l" rtl="0">
              <a:spcBef>
                <a:spcPts val="0"/>
              </a:spcBef>
              <a:spcAft>
                <a:spcPts val="0"/>
              </a:spcAft>
              <a:buClr>
                <a:schemeClr val="lt1"/>
              </a:buClr>
              <a:buSzPts val="3200"/>
              <a:buFont typeface="Arial"/>
              <a:buChar char="•"/>
            </a:pPr>
            <a:r>
              <a:rPr lang="en-US" sz="3200">
                <a:solidFill>
                  <a:schemeClr val="lt1"/>
                </a:solidFill>
                <a:latin typeface="Arial"/>
                <a:ea typeface="Arial"/>
                <a:cs typeface="Arial"/>
                <a:sym typeface="Arial"/>
              </a:rPr>
              <a:t> The ICS Form 221 start’s the                      </a:t>
            </a:r>
            <a:endParaRPr/>
          </a:p>
          <a:p>
            <a:pPr marL="0" marR="0" lvl="0" indent="0" algn="l" rtl="0">
              <a:spcBef>
                <a:spcPts val="0"/>
              </a:spcBef>
              <a:spcAft>
                <a:spcPts val="0"/>
              </a:spcAft>
              <a:buNone/>
            </a:pPr>
            <a:r>
              <a:rPr lang="en-US" sz="3200">
                <a:solidFill>
                  <a:schemeClr val="lt1"/>
                </a:solidFill>
                <a:latin typeface="Arial"/>
                <a:ea typeface="Arial"/>
                <a:cs typeface="Arial"/>
                <a:sym typeface="Arial"/>
              </a:rPr>
              <a:t>     release process</a:t>
            </a:r>
            <a:endParaRPr/>
          </a:p>
          <a:p>
            <a:pPr marL="457200" marR="0" lvl="0" indent="-457200" algn="l" rtl="0">
              <a:spcBef>
                <a:spcPts val="0"/>
              </a:spcBef>
              <a:spcAft>
                <a:spcPts val="0"/>
              </a:spcAft>
              <a:buClr>
                <a:schemeClr val="lt1"/>
              </a:buClr>
              <a:buSzPts val="3200"/>
              <a:buFont typeface="Arial"/>
              <a:buChar char="•"/>
            </a:pPr>
            <a:r>
              <a:rPr lang="en-US" sz="3200">
                <a:solidFill>
                  <a:schemeClr val="lt1"/>
                </a:solidFill>
                <a:latin typeface="Arial"/>
                <a:ea typeface="Arial"/>
                <a:cs typeface="Arial"/>
                <a:sym typeface="Arial"/>
              </a:rPr>
              <a:t> Follow the steps</a:t>
            </a:r>
            <a:endParaRPr/>
          </a:p>
          <a:p>
            <a:pPr marL="457200" marR="0" lvl="0" indent="-457200" algn="l" rtl="0">
              <a:spcBef>
                <a:spcPts val="0"/>
              </a:spcBef>
              <a:spcAft>
                <a:spcPts val="0"/>
              </a:spcAft>
              <a:buClr>
                <a:schemeClr val="lt1"/>
              </a:buClr>
              <a:buSzPts val="3200"/>
              <a:buFont typeface="Arial"/>
              <a:buChar char="•"/>
            </a:pPr>
            <a:r>
              <a:rPr lang="en-US" sz="3200">
                <a:solidFill>
                  <a:schemeClr val="lt1"/>
                </a:solidFill>
                <a:latin typeface="Arial"/>
                <a:ea typeface="Arial"/>
                <a:cs typeface="Arial"/>
                <a:sym typeface="Arial"/>
              </a:rPr>
              <a:t> Don’t shortcut, be prompt, be</a:t>
            </a:r>
            <a:endParaRPr/>
          </a:p>
          <a:p>
            <a:pPr marL="0" marR="0" lvl="0" indent="0" algn="l" rtl="0">
              <a:spcBef>
                <a:spcPts val="0"/>
              </a:spcBef>
              <a:spcAft>
                <a:spcPts val="0"/>
              </a:spcAft>
              <a:buNone/>
            </a:pPr>
            <a:r>
              <a:rPr lang="en-US" sz="3200">
                <a:solidFill>
                  <a:schemeClr val="lt1"/>
                </a:solidFill>
                <a:latin typeface="Arial"/>
                <a:ea typeface="Arial"/>
                <a:cs typeface="Arial"/>
                <a:sym typeface="Arial"/>
              </a:rPr>
              <a:t>     patient</a:t>
            </a:r>
            <a:endParaRPr/>
          </a:p>
          <a:p>
            <a:pPr marL="457200" marR="0" lvl="0" indent="-457200" algn="l" rtl="0">
              <a:spcBef>
                <a:spcPts val="0"/>
              </a:spcBef>
              <a:spcAft>
                <a:spcPts val="0"/>
              </a:spcAft>
              <a:buClr>
                <a:schemeClr val="lt1"/>
              </a:buClr>
              <a:buSzPts val="3200"/>
              <a:buFont typeface="Arial"/>
              <a:buChar char="•"/>
            </a:pPr>
            <a:r>
              <a:rPr lang="en-US" sz="3200">
                <a:solidFill>
                  <a:schemeClr val="lt1"/>
                </a:solidFill>
                <a:latin typeface="Arial"/>
                <a:ea typeface="Arial"/>
                <a:cs typeface="Arial"/>
                <a:sym typeface="Arial"/>
              </a:rPr>
              <a:t> Once ICS Form 221 is complete,           </a:t>
            </a:r>
            <a:endParaRPr/>
          </a:p>
          <a:p>
            <a:pPr marL="0" marR="0" lvl="0" indent="0" algn="l" rtl="0">
              <a:spcBef>
                <a:spcPts val="0"/>
              </a:spcBef>
              <a:spcAft>
                <a:spcPts val="0"/>
              </a:spcAft>
              <a:buNone/>
            </a:pPr>
            <a:r>
              <a:rPr lang="en-US" sz="3200">
                <a:solidFill>
                  <a:schemeClr val="lt1"/>
                </a:solidFill>
                <a:latin typeface="Arial"/>
                <a:ea typeface="Arial"/>
                <a:cs typeface="Arial"/>
                <a:sym typeface="Arial"/>
              </a:rPr>
              <a:t>     status is pending until released or</a:t>
            </a:r>
            <a:endParaRPr/>
          </a:p>
          <a:p>
            <a:pPr marL="0" marR="0" lvl="0" indent="0" algn="l" rtl="0">
              <a:spcBef>
                <a:spcPts val="0"/>
              </a:spcBef>
              <a:spcAft>
                <a:spcPts val="0"/>
              </a:spcAft>
              <a:buNone/>
            </a:pPr>
            <a:r>
              <a:rPr lang="en-US" sz="3200">
                <a:solidFill>
                  <a:schemeClr val="lt1"/>
                </a:solidFill>
                <a:latin typeface="Arial"/>
                <a:ea typeface="Arial"/>
                <a:cs typeface="Arial"/>
                <a:sym typeface="Arial"/>
              </a:rPr>
              <a:t>     reassigned</a:t>
            </a:r>
            <a:endParaRPr/>
          </a:p>
        </p:txBody>
      </p:sp>
      <p:pic>
        <p:nvPicPr>
          <p:cNvPr id="1188" name="Google Shape;1188;p188"/>
          <p:cNvPicPr preferRelativeResize="0"/>
          <p:nvPr/>
        </p:nvPicPr>
        <p:blipFill rotWithShape="1">
          <a:blip r:embed="rId3">
            <a:alphaModFix/>
          </a:blip>
          <a:srcRect/>
          <a:stretch/>
        </p:blipFill>
        <p:spPr>
          <a:xfrm>
            <a:off x="314331" y="1105800"/>
            <a:ext cx="2924169" cy="54474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192"/>
        <p:cNvGrpSpPr/>
        <p:nvPr/>
      </p:nvGrpSpPr>
      <p:grpSpPr>
        <a:xfrm>
          <a:off x="0" y="0"/>
          <a:ext cx="0" cy="0"/>
          <a:chOff x="0" y="0"/>
          <a:chExt cx="0" cy="0"/>
        </a:xfrm>
      </p:grpSpPr>
      <p:sp>
        <p:nvSpPr>
          <p:cNvPr id="1193" name="Google Shape;1193;p189"/>
          <p:cNvSpPr txBox="1">
            <a:spLocks noGrp="1"/>
          </p:cNvSpPr>
          <p:nvPr>
            <p:ph type="title"/>
          </p:nvPr>
        </p:nvSpPr>
        <p:spPr>
          <a:xfrm>
            <a:off x="771527" y="304800"/>
            <a:ext cx="8743950" cy="1143000"/>
          </a:xfrm>
          <a:prstGeom prst="rect">
            <a:avLst/>
          </a:prstGeom>
          <a:noFill/>
          <a:ln>
            <a:noFill/>
          </a:ln>
        </p:spPr>
        <p:txBody>
          <a:bodyPr spcFirstLastPara="1" wrap="square" lIns="91925" tIns="45950" rIns="91925" bIns="45950" anchor="ctr" anchorCtr="0">
            <a:noAutofit/>
          </a:bodyPr>
          <a:lstStyle/>
          <a:p>
            <a:pPr marL="0" lvl="0" indent="0" algn="ctr" rtl="0">
              <a:spcBef>
                <a:spcPts val="0"/>
              </a:spcBef>
              <a:spcAft>
                <a:spcPts val="0"/>
              </a:spcAft>
              <a:buNone/>
            </a:pPr>
            <a:r>
              <a:rPr lang="en-US">
                <a:latin typeface="Arial"/>
                <a:ea typeface="Arial"/>
                <a:cs typeface="Arial"/>
                <a:sym typeface="Arial"/>
              </a:rPr>
              <a:t>Other Documentation</a:t>
            </a:r>
            <a:endParaRPr/>
          </a:p>
        </p:txBody>
      </p:sp>
      <p:sp>
        <p:nvSpPr>
          <p:cNvPr id="1194" name="Google Shape;1194;p189"/>
          <p:cNvSpPr txBox="1">
            <a:spLocks noGrp="1"/>
          </p:cNvSpPr>
          <p:nvPr>
            <p:ph type="body" idx="1"/>
          </p:nvPr>
        </p:nvSpPr>
        <p:spPr>
          <a:xfrm>
            <a:off x="304801" y="1905000"/>
            <a:ext cx="5105400" cy="4114800"/>
          </a:xfrm>
          <a:prstGeom prst="rect">
            <a:avLst/>
          </a:prstGeom>
          <a:noFill/>
          <a:ln>
            <a:noFill/>
          </a:ln>
        </p:spPr>
        <p:txBody>
          <a:bodyPr spcFirstLastPara="1" wrap="square" lIns="91925" tIns="45950" rIns="91925" bIns="45950" anchor="t" anchorCtr="0">
            <a:noAutofit/>
          </a:bodyPr>
          <a:lstStyle/>
          <a:p>
            <a:pPr marL="342396" lvl="0" indent="-342396" algn="l" rtl="0">
              <a:lnSpc>
                <a:spcPct val="90000"/>
              </a:lnSpc>
              <a:spcBef>
                <a:spcPts val="0"/>
              </a:spcBef>
              <a:spcAft>
                <a:spcPts val="0"/>
              </a:spcAft>
              <a:buClr>
                <a:schemeClr val="lt1"/>
              </a:buClr>
              <a:buSzPts val="4400"/>
              <a:buFont typeface="Arial"/>
              <a:buChar char="•"/>
            </a:pPr>
            <a:r>
              <a:rPr lang="en-US">
                <a:latin typeface="Arial"/>
                <a:ea typeface="Arial"/>
                <a:cs typeface="Arial"/>
                <a:sym typeface="Arial"/>
              </a:rPr>
              <a:t>Taskbooks</a:t>
            </a:r>
            <a:endParaRPr>
              <a:latin typeface="Arial"/>
              <a:ea typeface="Arial"/>
              <a:cs typeface="Arial"/>
              <a:sym typeface="Arial"/>
            </a:endParaRPr>
          </a:p>
          <a:p>
            <a:pPr marL="342396" lvl="0" indent="-342396" algn="l" rtl="0">
              <a:lnSpc>
                <a:spcPct val="90000"/>
              </a:lnSpc>
              <a:spcBef>
                <a:spcPts val="880"/>
              </a:spcBef>
              <a:spcAft>
                <a:spcPts val="0"/>
              </a:spcAft>
              <a:buClr>
                <a:schemeClr val="lt1"/>
              </a:buClr>
              <a:buSzPts val="4400"/>
              <a:buFont typeface="Arial"/>
              <a:buChar char="•"/>
            </a:pPr>
            <a:r>
              <a:rPr lang="en-US">
                <a:latin typeface="Arial"/>
                <a:ea typeface="Arial"/>
                <a:cs typeface="Arial"/>
                <a:sym typeface="Arial"/>
              </a:rPr>
              <a:t>ICS-225</a:t>
            </a:r>
            <a:endParaRPr/>
          </a:p>
          <a:p>
            <a:pPr marL="741845" lvl="1" indent="-285324" algn="l" rtl="0">
              <a:lnSpc>
                <a:spcPct val="90000"/>
              </a:lnSpc>
              <a:spcBef>
                <a:spcPts val="720"/>
              </a:spcBef>
              <a:spcAft>
                <a:spcPts val="0"/>
              </a:spcAft>
              <a:buClr>
                <a:schemeClr val="lt1"/>
              </a:buClr>
              <a:buSzPts val="3600"/>
              <a:buFont typeface="Arial"/>
              <a:buChar char="–"/>
            </a:pPr>
            <a:r>
              <a:rPr lang="en-US">
                <a:latin typeface="Arial"/>
                <a:ea typeface="Arial"/>
                <a:cs typeface="Arial"/>
                <a:sym typeface="Arial"/>
              </a:rPr>
              <a:t>Yourself</a:t>
            </a:r>
            <a:endParaRPr/>
          </a:p>
          <a:p>
            <a:pPr marL="741845" lvl="1" indent="-285324" algn="l" rtl="0">
              <a:lnSpc>
                <a:spcPct val="90000"/>
              </a:lnSpc>
              <a:spcBef>
                <a:spcPts val="720"/>
              </a:spcBef>
              <a:spcAft>
                <a:spcPts val="0"/>
              </a:spcAft>
              <a:buClr>
                <a:schemeClr val="lt1"/>
              </a:buClr>
              <a:buSzPts val="3600"/>
              <a:buFont typeface="Arial"/>
              <a:buChar char="–"/>
            </a:pPr>
            <a:r>
              <a:rPr lang="en-US">
                <a:latin typeface="Arial"/>
                <a:ea typeface="Arial"/>
                <a:cs typeface="Arial"/>
                <a:sym typeface="Arial"/>
              </a:rPr>
              <a:t>Company Officers</a:t>
            </a:r>
            <a:endParaRPr/>
          </a:p>
          <a:p>
            <a:pPr marL="342396" lvl="0" indent="-342396" algn="l" rtl="0">
              <a:lnSpc>
                <a:spcPct val="90000"/>
              </a:lnSpc>
              <a:spcBef>
                <a:spcPts val="880"/>
              </a:spcBef>
              <a:spcAft>
                <a:spcPts val="0"/>
              </a:spcAft>
              <a:buClr>
                <a:schemeClr val="lt1"/>
              </a:buClr>
              <a:buSzPts val="4400"/>
              <a:buFont typeface="Arial"/>
              <a:buChar char="•"/>
            </a:pPr>
            <a:r>
              <a:rPr lang="en-US">
                <a:latin typeface="Arial"/>
                <a:ea typeface="Arial"/>
                <a:cs typeface="Arial"/>
                <a:sym typeface="Arial"/>
              </a:rPr>
              <a:t>Inventories</a:t>
            </a:r>
            <a:endParaRPr/>
          </a:p>
          <a:p>
            <a:pPr marL="342396" lvl="0" indent="-342396" algn="l" rtl="0">
              <a:lnSpc>
                <a:spcPct val="90000"/>
              </a:lnSpc>
              <a:spcBef>
                <a:spcPts val="880"/>
              </a:spcBef>
              <a:spcAft>
                <a:spcPts val="0"/>
              </a:spcAft>
              <a:buClr>
                <a:schemeClr val="lt1"/>
              </a:buClr>
              <a:buSzPts val="4400"/>
              <a:buFont typeface="Arial"/>
              <a:buChar char="•"/>
            </a:pPr>
            <a:r>
              <a:rPr lang="en-US">
                <a:latin typeface="Arial"/>
                <a:ea typeface="Arial"/>
                <a:cs typeface="Arial"/>
                <a:sym typeface="Arial"/>
              </a:rPr>
              <a:t>STD Form 270</a:t>
            </a:r>
            <a:endParaRPr/>
          </a:p>
        </p:txBody>
      </p:sp>
      <p:pic>
        <p:nvPicPr>
          <p:cNvPr id="1195" name="Google Shape;1195;p189"/>
          <p:cNvPicPr preferRelativeResize="0"/>
          <p:nvPr/>
        </p:nvPicPr>
        <p:blipFill rotWithShape="1">
          <a:blip r:embed="rId3">
            <a:alphaModFix/>
          </a:blip>
          <a:srcRect/>
          <a:stretch/>
        </p:blipFill>
        <p:spPr>
          <a:xfrm>
            <a:off x="5109244" y="2153104"/>
            <a:ext cx="5177756" cy="450215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806"/>
        <p:cNvGrpSpPr/>
        <p:nvPr/>
      </p:nvGrpSpPr>
      <p:grpSpPr>
        <a:xfrm>
          <a:off x="0" y="0"/>
          <a:ext cx="0" cy="0"/>
          <a:chOff x="0" y="0"/>
          <a:chExt cx="0" cy="0"/>
        </a:xfrm>
      </p:grpSpPr>
      <p:sp>
        <p:nvSpPr>
          <p:cNvPr id="3807" name="Google Shape;3807;p123"/>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p>
            <a:pPr marL="0" lvl="0" indent="0" algn="ctr" rtl="0">
              <a:lnSpc>
                <a:spcPct val="100000"/>
              </a:lnSpc>
              <a:spcBef>
                <a:spcPts val="0"/>
              </a:spcBef>
              <a:spcAft>
                <a:spcPts val="0"/>
              </a:spcAft>
              <a:buSzPts val="1400"/>
              <a:buNone/>
            </a:pPr>
            <a:r>
              <a:rPr lang="en-US">
                <a:latin typeface="Arial"/>
                <a:ea typeface="Arial"/>
                <a:cs typeface="Arial"/>
                <a:sym typeface="Arial"/>
              </a:rPr>
              <a:t>Cal OES Assistant Chiefs</a:t>
            </a:r>
            <a:endParaRPr/>
          </a:p>
        </p:txBody>
      </p:sp>
      <p:sp>
        <p:nvSpPr>
          <p:cNvPr id="3808" name="Google Shape;3808;p123"/>
          <p:cNvSpPr txBox="1"/>
          <p:nvPr/>
        </p:nvSpPr>
        <p:spPr>
          <a:xfrm>
            <a:off x="266705" y="1905054"/>
            <a:ext cx="10020300" cy="4731720"/>
          </a:xfrm>
          <a:prstGeom prst="rect">
            <a:avLst/>
          </a:prstGeom>
          <a:noFill/>
          <a:ln>
            <a:noFill/>
          </a:ln>
        </p:spPr>
        <p:txBody>
          <a:bodyPr spcFirstLastPara="1" wrap="square" lIns="91300" tIns="45650" rIns="91300" bIns="45650" anchor="t" anchorCtr="0">
            <a:noAutofit/>
          </a:bodyPr>
          <a:lstStyle/>
          <a:p>
            <a:pPr marL="0" marR="0" lvl="0" indent="0" algn="l" rtl="0">
              <a:lnSpc>
                <a:spcPct val="100000"/>
              </a:lnSpc>
              <a:spcBef>
                <a:spcPts val="0"/>
              </a:spcBef>
              <a:spcAft>
                <a:spcPts val="0"/>
              </a:spcAft>
              <a:buClr>
                <a:srgbClr val="FFFF00"/>
              </a:buClr>
              <a:buSzPts val="2800"/>
              <a:buFont typeface="Times New Roman"/>
              <a:buNone/>
            </a:pPr>
            <a:endParaRPr sz="2800" b="0" i="0" u="none" strike="noStrike" cap="none" dirty="0">
              <a:solidFill>
                <a:srgbClr val="FFFF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lt1"/>
              </a:buClr>
              <a:buSzPts val="2800"/>
              <a:buFont typeface="Arial"/>
              <a:buChar char="•"/>
            </a:pPr>
            <a:r>
              <a:rPr lang="en-US" sz="2800" b="0" i="0" u="none" strike="noStrike" cap="none" dirty="0">
                <a:solidFill>
                  <a:schemeClr val="lt1"/>
                </a:solidFill>
                <a:latin typeface="Times New Roman"/>
                <a:ea typeface="Times New Roman"/>
                <a:cs typeface="Times New Roman"/>
                <a:sym typeface="Times New Roman"/>
              </a:rPr>
              <a:t> </a:t>
            </a:r>
            <a:r>
              <a:rPr lang="en-US" sz="3600" b="0" i="0" u="none" strike="noStrike" cap="none" dirty="0">
                <a:solidFill>
                  <a:schemeClr val="lt1"/>
                </a:solidFill>
                <a:latin typeface="Arial"/>
                <a:ea typeface="Arial"/>
                <a:cs typeface="Arial"/>
                <a:sym typeface="Arial"/>
              </a:rPr>
              <a:t>Region I  	Greg McKeown    (916) 208-2525</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3600"/>
              <a:buFont typeface="Arial"/>
              <a:buChar char="•"/>
            </a:pPr>
            <a:r>
              <a:rPr lang="en-US" sz="3600" b="0" i="0" u="none" strike="noStrike" cap="none" dirty="0">
                <a:solidFill>
                  <a:schemeClr val="lt1"/>
                </a:solidFill>
                <a:latin typeface="Arial"/>
                <a:ea typeface="Arial"/>
                <a:cs typeface="Arial"/>
                <a:sym typeface="Arial"/>
              </a:rPr>
              <a:t> Region I	James Harris        (279) 224-5918</a:t>
            </a:r>
            <a:endParaRPr sz="3600" b="0"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3600"/>
              <a:buFont typeface="Arial"/>
              <a:buChar char="•"/>
            </a:pPr>
            <a:r>
              <a:rPr lang="en-US" sz="3600" b="0" i="0" u="none" strike="noStrike" cap="none" dirty="0">
                <a:solidFill>
                  <a:schemeClr val="lt1"/>
                </a:solidFill>
                <a:latin typeface="Arial"/>
                <a:ea typeface="Arial"/>
                <a:cs typeface="Arial"/>
                <a:sym typeface="Arial"/>
              </a:rPr>
              <a:t> Region II     Ryan Wakefield    (916) 704-3445</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3600"/>
              <a:buFont typeface="Arial"/>
              <a:buChar char="•"/>
            </a:pPr>
            <a:r>
              <a:rPr lang="en-US" sz="3600" b="0" i="0" u="none" strike="noStrike" cap="none" dirty="0">
                <a:solidFill>
                  <a:schemeClr val="lt1"/>
                </a:solidFill>
                <a:latin typeface="Arial"/>
                <a:ea typeface="Arial"/>
                <a:cs typeface="Arial"/>
                <a:sym typeface="Arial"/>
              </a:rPr>
              <a:t> Region II 	Mark </a:t>
            </a:r>
            <a:r>
              <a:rPr lang="en-US" sz="3600" b="0" i="0" u="none" strike="noStrike" cap="none" dirty="0" err="1">
                <a:solidFill>
                  <a:schemeClr val="lt1"/>
                </a:solidFill>
                <a:latin typeface="Arial"/>
                <a:ea typeface="Arial"/>
                <a:cs typeface="Arial"/>
                <a:sym typeface="Arial"/>
              </a:rPr>
              <a:t>Courson</a:t>
            </a:r>
            <a:r>
              <a:rPr lang="en-US" sz="3600" b="0" i="0" u="none" strike="noStrike" cap="none" dirty="0">
                <a:solidFill>
                  <a:schemeClr val="lt1"/>
                </a:solidFill>
                <a:latin typeface="Arial"/>
                <a:ea typeface="Arial"/>
                <a:cs typeface="Arial"/>
                <a:sym typeface="Arial"/>
              </a:rPr>
              <a:t>  	(916) 281-4484</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3600"/>
              <a:buFont typeface="Arial"/>
              <a:buChar char="•"/>
            </a:pPr>
            <a:r>
              <a:rPr lang="en-US" sz="3600" b="0" i="0" u="none" strike="noStrike" cap="none" dirty="0">
                <a:solidFill>
                  <a:schemeClr val="lt1"/>
                </a:solidFill>
                <a:latin typeface="Arial"/>
                <a:ea typeface="Arial"/>
                <a:cs typeface="Arial"/>
                <a:sym typeface="Arial"/>
              </a:rPr>
              <a:t> Region III 	</a:t>
            </a:r>
            <a:r>
              <a:rPr lang="en-US" sz="3600" dirty="0">
                <a:solidFill>
                  <a:schemeClr val="lt1"/>
                </a:solidFill>
              </a:rPr>
              <a:t>Rick Young        	(916) 541-3165</a:t>
            </a:r>
          </a:p>
          <a:p>
            <a:pPr marL="0" marR="0" lvl="0" indent="0" algn="l" rtl="0">
              <a:lnSpc>
                <a:spcPct val="100000"/>
              </a:lnSpc>
              <a:spcBef>
                <a:spcPts val="0"/>
              </a:spcBef>
              <a:spcAft>
                <a:spcPts val="0"/>
              </a:spcAft>
              <a:buClr>
                <a:schemeClr val="lt1"/>
              </a:buClr>
              <a:buSzPts val="3600"/>
              <a:buFont typeface="Arial"/>
              <a:buChar char="•"/>
            </a:pPr>
            <a:r>
              <a:rPr lang="en-US" sz="3600" b="0" i="0" u="none" strike="noStrike" cap="none" dirty="0">
                <a:solidFill>
                  <a:schemeClr val="lt1"/>
                </a:solidFill>
                <a:latin typeface="Arial"/>
                <a:ea typeface="Arial"/>
                <a:cs typeface="Arial"/>
                <a:sym typeface="Arial"/>
              </a:rPr>
              <a:t>Region III 	Vacant</a:t>
            </a:r>
            <a:endParaRPr sz="3600" b="0" i="0" u="none" strike="noStrike" cap="none" dirty="0">
              <a:solidFill>
                <a:srgbClr val="FFFF0C"/>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26FF204A-9283-D888-37A7-3ADB19ABF45D}"/>
              </a:ext>
            </a:extLst>
          </p:cNvPr>
          <p:cNvPicPr>
            <a:picLocks noChangeAspect="1"/>
          </p:cNvPicPr>
          <p:nvPr/>
        </p:nvPicPr>
        <p:blipFill>
          <a:blip r:embed="rId2"/>
          <a:stretch>
            <a:fillRect/>
          </a:stretch>
        </p:blipFill>
        <p:spPr>
          <a:xfrm>
            <a:off x="2954681" y="643466"/>
            <a:ext cx="4303649" cy="5571067"/>
          </a:xfrm>
          <a:prstGeom prst="rect">
            <a:avLst/>
          </a:prstGeom>
          <a:ln w="127000" cap="flat">
            <a:solidFill>
              <a:srgbClr val="FFFFFF"/>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p:spPr>
      </p:pic>
    </p:spTree>
    <p:extLst>
      <p:ext uri="{BB962C8B-B14F-4D97-AF65-F5344CB8AC3E}">
        <p14:creationId xmlns:p14="http://schemas.microsoft.com/office/powerpoint/2010/main" val="42776644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279"/>
        <p:cNvGrpSpPr/>
        <p:nvPr/>
      </p:nvGrpSpPr>
      <p:grpSpPr>
        <a:xfrm>
          <a:off x="0" y="0"/>
          <a:ext cx="0" cy="0"/>
          <a:chOff x="0" y="0"/>
          <a:chExt cx="0" cy="0"/>
        </a:xfrm>
      </p:grpSpPr>
      <p:sp>
        <p:nvSpPr>
          <p:cNvPr id="1280" name="Google Shape;1280;p201"/>
          <p:cNvSpPr txBox="1">
            <a:spLocks noGrp="1"/>
          </p:cNvSpPr>
          <p:nvPr>
            <p:ph type="title"/>
          </p:nvPr>
        </p:nvSpPr>
        <p:spPr>
          <a:xfrm>
            <a:off x="771527" y="609602"/>
            <a:ext cx="8743950" cy="1143000"/>
          </a:xfrm>
          <a:prstGeom prst="rect">
            <a:avLst/>
          </a:prstGeom>
          <a:noFill/>
          <a:ln>
            <a:noFill/>
          </a:ln>
        </p:spPr>
        <p:txBody>
          <a:bodyPr spcFirstLastPara="1" wrap="square" lIns="91925" tIns="45950" rIns="91925" bIns="45950" anchor="ctr" anchorCtr="0">
            <a:noAutofit/>
          </a:bodyPr>
          <a:lstStyle/>
          <a:p>
            <a:pPr marL="0" lvl="0" indent="0" algn="ctr" rtl="0">
              <a:spcBef>
                <a:spcPts val="0"/>
              </a:spcBef>
              <a:spcAft>
                <a:spcPts val="0"/>
              </a:spcAft>
              <a:buNone/>
            </a:pPr>
            <a:r>
              <a:rPr lang="en-US">
                <a:latin typeface="Arial"/>
                <a:ea typeface="Arial"/>
                <a:cs typeface="Arial"/>
                <a:sym typeface="Arial"/>
              </a:rPr>
              <a:t>Cal OES Assistant Chiefs</a:t>
            </a:r>
            <a:endParaRPr/>
          </a:p>
        </p:txBody>
      </p:sp>
      <p:sp>
        <p:nvSpPr>
          <p:cNvPr id="1281" name="Google Shape;1281;p201"/>
          <p:cNvSpPr txBox="1"/>
          <p:nvPr/>
        </p:nvSpPr>
        <p:spPr>
          <a:xfrm>
            <a:off x="140677" y="1752602"/>
            <a:ext cx="10146328" cy="4401063"/>
          </a:xfrm>
          <a:prstGeom prst="rect">
            <a:avLst/>
          </a:prstGeom>
          <a:noFill/>
          <a:ln>
            <a:noFill/>
          </a:ln>
        </p:spPr>
        <p:txBody>
          <a:bodyPr spcFirstLastPara="1" wrap="square" lIns="91300" tIns="45650" rIns="91300" bIns="45650" anchor="t" anchorCtr="0">
            <a:spAutoFit/>
          </a:bodyPr>
          <a:lstStyle/>
          <a:p>
            <a:pPr marL="0" marR="0" lvl="0" indent="0" algn="l" rtl="0">
              <a:spcBef>
                <a:spcPts val="0"/>
              </a:spcBef>
              <a:spcAft>
                <a:spcPts val="0"/>
              </a:spcAft>
              <a:buClr>
                <a:srgbClr val="FFFF00"/>
              </a:buClr>
              <a:buSzPts val="2800"/>
              <a:buFont typeface="Times New Roman"/>
              <a:buNone/>
            </a:pPr>
            <a:endParaRPr sz="2800" dirty="0">
              <a:solidFill>
                <a:srgbClr val="FFFF00"/>
              </a:solidFill>
              <a:latin typeface="Times New Roman"/>
              <a:ea typeface="Times New Roman"/>
              <a:cs typeface="Times New Roman"/>
              <a:sym typeface="Times New Roman"/>
            </a:endParaRPr>
          </a:p>
          <a:p>
            <a:pPr marL="0" marR="0" lvl="0" indent="-228600" algn="l" rtl="0">
              <a:spcBef>
                <a:spcPts val="0"/>
              </a:spcBef>
              <a:spcAft>
                <a:spcPts val="0"/>
              </a:spcAft>
              <a:buClr>
                <a:schemeClr val="lt1"/>
              </a:buClr>
              <a:buSzPts val="3600"/>
              <a:buFont typeface="Arial"/>
              <a:buChar char="•"/>
            </a:pPr>
            <a:r>
              <a:rPr lang="en-US" sz="3600" dirty="0">
                <a:solidFill>
                  <a:schemeClr val="lt1"/>
                </a:solidFill>
                <a:latin typeface="Arial"/>
                <a:ea typeface="Arial"/>
                <a:cs typeface="Arial"/>
                <a:sym typeface="Arial"/>
              </a:rPr>
              <a:t> Region IV	Corey Zander	(916) 712-6771</a:t>
            </a:r>
            <a:endParaRPr dirty="0"/>
          </a:p>
          <a:p>
            <a:pPr marL="0" marR="0" lvl="0" indent="-228600" algn="l" rtl="0">
              <a:spcBef>
                <a:spcPts val="0"/>
              </a:spcBef>
              <a:spcAft>
                <a:spcPts val="0"/>
              </a:spcAft>
              <a:buClr>
                <a:schemeClr val="lt1"/>
              </a:buClr>
              <a:buSzPts val="3600"/>
              <a:buFont typeface="Arial"/>
              <a:buChar char="•"/>
            </a:pPr>
            <a:r>
              <a:rPr lang="en-US" sz="3600" dirty="0">
                <a:solidFill>
                  <a:schemeClr val="lt1"/>
                </a:solidFill>
                <a:latin typeface="Arial"/>
                <a:ea typeface="Arial"/>
                <a:cs typeface="Arial"/>
                <a:sym typeface="Arial"/>
              </a:rPr>
              <a:t> Region IV	</a:t>
            </a:r>
            <a:r>
              <a:rPr lang="en-US" sz="3600" dirty="0">
                <a:solidFill>
                  <a:schemeClr val="bg1"/>
                </a:solidFill>
              </a:rPr>
              <a:t>Eric Petterson</a:t>
            </a:r>
            <a:r>
              <a:rPr lang="en-US" sz="3600" dirty="0">
                <a:solidFill>
                  <a:schemeClr val="bg1"/>
                </a:solidFill>
                <a:latin typeface="Arial"/>
                <a:ea typeface="Arial"/>
                <a:cs typeface="Arial"/>
                <a:sym typeface="Arial"/>
              </a:rPr>
              <a:t>      </a:t>
            </a:r>
            <a:r>
              <a:rPr lang="en-US" sz="3600" dirty="0">
                <a:solidFill>
                  <a:schemeClr val="lt1"/>
                </a:solidFill>
                <a:latin typeface="Arial"/>
                <a:ea typeface="Arial"/>
                <a:cs typeface="Arial"/>
                <a:sym typeface="Arial"/>
              </a:rPr>
              <a:t>(530) 227-6717        </a:t>
            </a:r>
            <a:r>
              <a:rPr lang="en-US" sz="3600" dirty="0">
                <a:solidFill>
                  <a:schemeClr val="lt1"/>
                </a:solidFill>
              </a:rPr>
              <a:t> </a:t>
            </a:r>
          </a:p>
          <a:p>
            <a:pPr marL="0" marR="0" lvl="0" indent="-228600" algn="l" rtl="0">
              <a:spcBef>
                <a:spcPts val="0"/>
              </a:spcBef>
              <a:spcAft>
                <a:spcPts val="0"/>
              </a:spcAft>
              <a:buClr>
                <a:schemeClr val="lt1"/>
              </a:buClr>
              <a:buSzPts val="3600"/>
              <a:buFont typeface="Arial"/>
              <a:buChar char="•"/>
            </a:pPr>
            <a:r>
              <a:rPr lang="en-US" sz="3600" dirty="0">
                <a:solidFill>
                  <a:schemeClr val="lt1"/>
                </a:solidFill>
                <a:latin typeface="Arial"/>
                <a:ea typeface="Arial"/>
                <a:cs typeface="Arial"/>
                <a:sym typeface="Arial"/>
              </a:rPr>
              <a:t> Region V     Van Arroyo          (916)769-1486</a:t>
            </a:r>
            <a:endParaRPr dirty="0"/>
          </a:p>
          <a:p>
            <a:pPr marL="0" marR="0" lvl="0" indent="-228600" algn="l" rtl="0">
              <a:spcBef>
                <a:spcPts val="0"/>
              </a:spcBef>
              <a:spcAft>
                <a:spcPts val="0"/>
              </a:spcAft>
              <a:buClr>
                <a:schemeClr val="lt1"/>
              </a:buClr>
              <a:buSzPts val="3600"/>
              <a:buFont typeface="Arial"/>
              <a:buChar char="•"/>
            </a:pPr>
            <a:r>
              <a:rPr lang="en-US" sz="3600" dirty="0">
                <a:solidFill>
                  <a:schemeClr val="lt1"/>
                </a:solidFill>
                <a:latin typeface="Arial"/>
                <a:ea typeface="Arial"/>
                <a:cs typeface="Arial"/>
                <a:sym typeface="Arial"/>
              </a:rPr>
              <a:t> Region V 	Javier Lara		(559) 412-1016</a:t>
            </a:r>
            <a:endParaRPr dirty="0"/>
          </a:p>
          <a:p>
            <a:pPr marL="0" marR="0" lvl="0" indent="-228600" algn="l" rtl="0">
              <a:spcBef>
                <a:spcPts val="0"/>
              </a:spcBef>
              <a:spcAft>
                <a:spcPts val="0"/>
              </a:spcAft>
              <a:buClr>
                <a:schemeClr val="lt1"/>
              </a:buClr>
              <a:buSzPts val="3600"/>
              <a:buFont typeface="Arial"/>
              <a:buChar char="•"/>
            </a:pPr>
            <a:r>
              <a:rPr lang="en-US" sz="3600" dirty="0">
                <a:solidFill>
                  <a:schemeClr val="lt1"/>
                </a:solidFill>
                <a:latin typeface="Arial"/>
                <a:ea typeface="Arial"/>
                <a:cs typeface="Arial"/>
                <a:sym typeface="Arial"/>
              </a:rPr>
              <a:t> Region VI 	Tony Rouhotas 	(760) 925-8400</a:t>
            </a:r>
            <a:endParaRPr dirty="0"/>
          </a:p>
          <a:p>
            <a:pPr marL="0" marR="0" lvl="0" indent="-228600" algn="l" rtl="0">
              <a:spcBef>
                <a:spcPts val="0"/>
              </a:spcBef>
              <a:spcAft>
                <a:spcPts val="0"/>
              </a:spcAft>
              <a:buClr>
                <a:schemeClr val="lt1"/>
              </a:buClr>
              <a:buSzPts val="3600"/>
              <a:buFont typeface="Arial"/>
              <a:buChar char="•"/>
            </a:pPr>
            <a:r>
              <a:rPr lang="en-US" sz="3600" dirty="0">
                <a:solidFill>
                  <a:schemeClr val="lt1"/>
                </a:solidFill>
                <a:latin typeface="Arial"/>
                <a:ea typeface="Arial"/>
                <a:cs typeface="Arial"/>
                <a:sym typeface="Arial"/>
              </a:rPr>
              <a:t> Region VI 	Randy Unkovich	(909) 451-1835</a:t>
            </a:r>
          </a:p>
          <a:p>
            <a:pPr marL="0" marR="0" lvl="0" indent="-228600" algn="l" rtl="0">
              <a:spcBef>
                <a:spcPts val="0"/>
              </a:spcBef>
              <a:spcAft>
                <a:spcPts val="0"/>
              </a:spcAft>
              <a:buClr>
                <a:schemeClr val="lt1"/>
              </a:buClr>
              <a:buSzPts val="3600"/>
              <a:buFont typeface="Arial"/>
              <a:buChar char="•"/>
            </a:pPr>
            <a:r>
              <a:rPr lang="en-US" sz="3600" dirty="0">
                <a:solidFill>
                  <a:schemeClr val="lt1"/>
                </a:solidFill>
                <a:ea typeface="Times New Roman"/>
              </a:rPr>
              <a:t> </a:t>
            </a:r>
            <a:r>
              <a:rPr lang="en-US" sz="3600" dirty="0">
                <a:solidFill>
                  <a:schemeClr val="lt1"/>
                </a:solidFill>
                <a:highlight>
                  <a:srgbClr val="FF0000"/>
                </a:highlight>
                <a:ea typeface="Times New Roman"/>
              </a:rPr>
              <a:t>Fire Duty Chief                        (916) 845-8670</a:t>
            </a:r>
            <a:endParaRPr sz="2800" dirty="0">
              <a:solidFill>
                <a:srgbClr val="FFFF00"/>
              </a:solidFill>
              <a:highlight>
                <a:srgbClr val="FF0000"/>
              </a:highlight>
              <a:latin typeface="Times New Roman"/>
              <a:ea typeface="Times New Roman"/>
              <a:cs typeface="Times New Roman"/>
              <a:sym typeface="Times New Roman"/>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436"/>
        <p:cNvGrpSpPr/>
        <p:nvPr/>
      </p:nvGrpSpPr>
      <p:grpSpPr>
        <a:xfrm>
          <a:off x="0" y="0"/>
          <a:ext cx="0" cy="0"/>
          <a:chOff x="0" y="0"/>
          <a:chExt cx="0" cy="0"/>
        </a:xfrm>
      </p:grpSpPr>
      <p:sp>
        <p:nvSpPr>
          <p:cNvPr id="1437" name="Google Shape;1437;p231"/>
          <p:cNvSpPr txBox="1">
            <a:spLocks noGrp="1"/>
          </p:cNvSpPr>
          <p:nvPr>
            <p:ph type="title"/>
          </p:nvPr>
        </p:nvSpPr>
        <p:spPr>
          <a:xfrm>
            <a:off x="771525" y="503550"/>
            <a:ext cx="8744100" cy="3093300"/>
          </a:xfrm>
          <a:prstGeom prst="rect">
            <a:avLst/>
          </a:prstGeom>
        </p:spPr>
        <p:txBody>
          <a:bodyPr spcFirstLastPara="1" wrap="square" lIns="91925" tIns="45950" rIns="91925" bIns="45950" anchor="ctr" anchorCtr="0">
            <a:noAutofit/>
          </a:bodyPr>
          <a:lstStyle/>
          <a:p>
            <a:pPr marL="0" lvl="0" indent="0" algn="ctr" rtl="0">
              <a:spcBef>
                <a:spcPts val="0"/>
              </a:spcBef>
              <a:spcAft>
                <a:spcPts val="0"/>
              </a:spcAft>
              <a:buClr>
                <a:srgbClr val="000000"/>
              </a:buClr>
              <a:buFont typeface="Arial"/>
              <a:buNone/>
            </a:pPr>
            <a:r>
              <a:rPr lang="en-US" b="1">
                <a:solidFill>
                  <a:srgbClr val="FFFF0C"/>
                </a:solidFill>
                <a:latin typeface="Arial"/>
                <a:ea typeface="Arial"/>
                <a:cs typeface="Arial"/>
                <a:sym typeface="Arial"/>
              </a:rPr>
              <a:t>OES JOB AIDS, FORMS, SAMPLES AND </a:t>
            </a:r>
            <a:br>
              <a:rPr lang="en-US">
                <a:solidFill>
                  <a:srgbClr val="FFFF0C"/>
                </a:solidFill>
                <a:latin typeface="Arial"/>
                <a:ea typeface="Arial"/>
                <a:cs typeface="Arial"/>
                <a:sym typeface="Arial"/>
              </a:rPr>
            </a:br>
            <a:r>
              <a:rPr lang="en-US" b="1">
                <a:solidFill>
                  <a:srgbClr val="FFFF0C"/>
                </a:solidFill>
                <a:latin typeface="Arial"/>
                <a:ea typeface="Arial"/>
                <a:cs typeface="Arial"/>
                <a:sym typeface="Arial"/>
              </a:rPr>
              <a:t>CFAA AGREEMENT</a:t>
            </a:r>
            <a:endParaRPr>
              <a:solidFill>
                <a:srgbClr val="FFFF0C"/>
              </a:solidFill>
            </a:endParaRPr>
          </a:p>
        </p:txBody>
      </p:sp>
      <p:pic>
        <p:nvPicPr>
          <p:cNvPr id="1438" name="Google Shape;1438;p231"/>
          <p:cNvPicPr preferRelativeResize="0"/>
          <p:nvPr/>
        </p:nvPicPr>
        <p:blipFill rotWithShape="1">
          <a:blip r:embed="rId3">
            <a:alphaModFix/>
          </a:blip>
          <a:srcRect/>
          <a:stretch/>
        </p:blipFill>
        <p:spPr>
          <a:xfrm>
            <a:off x="3695700" y="3810000"/>
            <a:ext cx="2457450" cy="26289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429"/>
        <p:cNvGrpSpPr/>
        <p:nvPr/>
      </p:nvGrpSpPr>
      <p:grpSpPr>
        <a:xfrm>
          <a:off x="0" y="0"/>
          <a:ext cx="0" cy="0"/>
          <a:chOff x="0" y="0"/>
          <a:chExt cx="0" cy="0"/>
        </a:xfrm>
      </p:grpSpPr>
      <p:sp>
        <p:nvSpPr>
          <p:cNvPr id="1430" name="Google Shape;1430;p230"/>
          <p:cNvSpPr txBox="1">
            <a:spLocks noGrp="1"/>
          </p:cNvSpPr>
          <p:nvPr>
            <p:ph type="ctrTitle"/>
          </p:nvPr>
        </p:nvSpPr>
        <p:spPr>
          <a:xfrm>
            <a:off x="771527" y="2130551"/>
            <a:ext cx="8743950" cy="1470025"/>
          </a:xfrm>
          <a:prstGeom prst="rect">
            <a:avLst/>
          </a:prstGeom>
          <a:noFill/>
          <a:ln>
            <a:noFill/>
          </a:ln>
        </p:spPr>
        <p:txBody>
          <a:bodyPr spcFirstLastPara="1" wrap="square" lIns="91925" tIns="45950" rIns="91925" bIns="45950" anchor="ctr" anchorCtr="0">
            <a:noAutofit/>
          </a:bodyPr>
          <a:lstStyle/>
          <a:p>
            <a:pPr marL="0" lvl="0" indent="0" algn="ctr" rtl="0">
              <a:spcBef>
                <a:spcPts val="0"/>
              </a:spcBef>
              <a:spcAft>
                <a:spcPts val="0"/>
              </a:spcAft>
              <a:buNone/>
            </a:pPr>
            <a:endParaRPr/>
          </a:p>
        </p:txBody>
      </p:sp>
      <p:sp>
        <p:nvSpPr>
          <p:cNvPr id="1431" name="Google Shape;1431;p230"/>
          <p:cNvSpPr txBox="1">
            <a:spLocks noGrp="1"/>
          </p:cNvSpPr>
          <p:nvPr>
            <p:ph type="subTitle" idx="1"/>
          </p:nvPr>
        </p:nvSpPr>
        <p:spPr>
          <a:xfrm>
            <a:off x="0" y="5041774"/>
            <a:ext cx="10058400" cy="1752600"/>
          </a:xfrm>
          <a:prstGeom prst="rect">
            <a:avLst/>
          </a:prstGeom>
          <a:noFill/>
          <a:ln>
            <a:noFill/>
          </a:ln>
        </p:spPr>
        <p:txBody>
          <a:bodyPr spcFirstLastPara="1" wrap="square" lIns="91925" tIns="45950" rIns="91925" bIns="45950" anchor="t" anchorCtr="0">
            <a:noAutofit/>
          </a:bodyPr>
          <a:lstStyle/>
          <a:p>
            <a:pPr marL="0" lvl="0" indent="0" algn="ctr" rtl="0">
              <a:spcBef>
                <a:spcPts val="0"/>
              </a:spcBef>
              <a:spcAft>
                <a:spcPts val="0"/>
              </a:spcAft>
              <a:buClr>
                <a:srgbClr val="FFFF00"/>
              </a:buClr>
              <a:buSzPts val="4400"/>
              <a:buFont typeface="Times New Roman"/>
              <a:buNone/>
            </a:pPr>
            <a:r>
              <a:rPr lang="en-US" b="1">
                <a:solidFill>
                  <a:srgbClr val="FFFF00"/>
                </a:solidFill>
              </a:rPr>
              <a:t>Thank you for your commitment to the Mutual Aid System</a:t>
            </a:r>
            <a:endParaRPr/>
          </a:p>
        </p:txBody>
      </p:sp>
      <p:pic>
        <p:nvPicPr>
          <p:cNvPr id="1432" name="Google Shape;1432;p230"/>
          <p:cNvPicPr preferRelativeResize="0"/>
          <p:nvPr/>
        </p:nvPicPr>
        <p:blipFill rotWithShape="1">
          <a:blip r:embed="rId3">
            <a:alphaModFix/>
          </a:blip>
          <a:srcRect/>
          <a:stretch/>
        </p:blipFill>
        <p:spPr>
          <a:xfrm>
            <a:off x="114298" y="152276"/>
            <a:ext cx="10058400" cy="4889501"/>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285"/>
        <p:cNvGrpSpPr/>
        <p:nvPr/>
      </p:nvGrpSpPr>
      <p:grpSpPr>
        <a:xfrm>
          <a:off x="0" y="0"/>
          <a:ext cx="0" cy="0"/>
          <a:chOff x="0" y="0"/>
          <a:chExt cx="0" cy="0"/>
        </a:xfrm>
      </p:grpSpPr>
      <p:sp>
        <p:nvSpPr>
          <p:cNvPr id="1286" name="Google Shape;1286;p202"/>
          <p:cNvSpPr txBox="1"/>
          <p:nvPr/>
        </p:nvSpPr>
        <p:spPr>
          <a:xfrm>
            <a:off x="3306298" y="1859340"/>
            <a:ext cx="3674404"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600">
                <a:solidFill>
                  <a:srgbClr val="FFFF00"/>
                </a:solidFill>
                <a:latin typeface="Times New Roman"/>
                <a:ea typeface="Times New Roman"/>
                <a:cs typeface="Times New Roman"/>
                <a:sym typeface="Times New Roman"/>
              </a:rPr>
              <a:t>MARS</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Shape 1290"/>
        <p:cNvGrpSpPr/>
        <p:nvPr/>
      </p:nvGrpSpPr>
      <p:grpSpPr>
        <a:xfrm>
          <a:off x="0" y="0"/>
          <a:ext cx="0" cy="0"/>
          <a:chOff x="0" y="0"/>
          <a:chExt cx="0" cy="0"/>
        </a:xfrm>
      </p:grpSpPr>
      <p:sp>
        <p:nvSpPr>
          <p:cNvPr id="1291" name="Google Shape;1291;p203"/>
          <p:cNvSpPr txBox="1">
            <a:spLocks noGrp="1"/>
          </p:cNvSpPr>
          <p:nvPr>
            <p:ph type="ctrTitle"/>
          </p:nvPr>
        </p:nvSpPr>
        <p:spPr>
          <a:xfrm>
            <a:off x="771525" y="243199"/>
            <a:ext cx="8744100" cy="3357300"/>
          </a:xfrm>
          <a:prstGeom prst="rect">
            <a:avLst/>
          </a:prstGeom>
        </p:spPr>
        <p:txBody>
          <a:bodyPr spcFirstLastPara="1" wrap="square" lIns="91925" tIns="45950" rIns="91925" bIns="45950" anchor="ctr" anchorCtr="0">
            <a:noAutofit/>
          </a:bodyPr>
          <a:lstStyle/>
          <a:p>
            <a:pPr marL="0" lvl="0" indent="0" algn="ctr" rtl="0">
              <a:spcBef>
                <a:spcPts val="0"/>
              </a:spcBef>
              <a:spcAft>
                <a:spcPts val="0"/>
              </a:spcAft>
              <a:buNone/>
            </a:pPr>
            <a:endParaRPr/>
          </a:p>
        </p:txBody>
      </p:sp>
      <p:sp>
        <p:nvSpPr>
          <p:cNvPr id="1292" name="Google Shape;1292;p203"/>
          <p:cNvSpPr txBox="1">
            <a:spLocks noGrp="1"/>
          </p:cNvSpPr>
          <p:nvPr>
            <p:ph type="subTitle" idx="1"/>
          </p:nvPr>
        </p:nvSpPr>
        <p:spPr>
          <a:xfrm>
            <a:off x="1543050" y="3886200"/>
            <a:ext cx="7200900" cy="1752600"/>
          </a:xfrm>
          <a:prstGeom prst="rect">
            <a:avLst/>
          </a:prstGeom>
        </p:spPr>
        <p:txBody>
          <a:bodyPr spcFirstLastPara="1" wrap="square" lIns="91925" tIns="45950" rIns="91925" bIns="45950" anchor="t" anchorCtr="0">
            <a:noAutofit/>
          </a:bodyPr>
          <a:lstStyle/>
          <a:p>
            <a:pPr marL="0" lvl="0" indent="0" algn="ctr" rtl="0">
              <a:spcBef>
                <a:spcPts val="880"/>
              </a:spcBef>
              <a:spcAft>
                <a:spcPts val="0"/>
              </a:spcAft>
              <a:buNone/>
            </a:pPr>
            <a:endParaRPr/>
          </a:p>
        </p:txBody>
      </p:sp>
      <p:sp>
        <p:nvSpPr>
          <p:cNvPr id="1293" name="Google Shape;1293;p203"/>
          <p:cNvSpPr txBox="1">
            <a:spLocks noGrp="1"/>
          </p:cNvSpPr>
          <p:nvPr>
            <p:ph type="sldNum" idx="12"/>
          </p:nvPr>
        </p:nvSpPr>
        <p:spPr>
          <a:xfrm>
            <a:off x="7372350" y="6248400"/>
            <a:ext cx="2143200" cy="457200"/>
          </a:xfrm>
          <a:prstGeom prst="rect">
            <a:avLst/>
          </a:prstGeom>
        </p:spPr>
        <p:txBody>
          <a:bodyPr spcFirstLastPara="1" wrap="square" lIns="91925" tIns="45950" rIns="91925" bIns="4595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59</a:t>
            </a:fld>
            <a:endParaRPr/>
          </a:p>
        </p:txBody>
      </p:sp>
      <p:pic>
        <p:nvPicPr>
          <p:cNvPr id="1294" name="Google Shape;1294;p203"/>
          <p:cNvPicPr preferRelativeResize="0"/>
          <p:nvPr/>
        </p:nvPicPr>
        <p:blipFill>
          <a:blip r:embed="rId3">
            <a:alphaModFix/>
          </a:blip>
          <a:stretch>
            <a:fillRect/>
          </a:stretch>
        </p:blipFill>
        <p:spPr>
          <a:xfrm>
            <a:off x="934497" y="0"/>
            <a:ext cx="7616650" cy="68579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sp>
        <p:nvSpPr>
          <p:cNvPr id="926" name="Google Shape;926;p147"/>
          <p:cNvSpPr txBox="1">
            <a:spLocks noGrp="1"/>
          </p:cNvSpPr>
          <p:nvPr>
            <p:ph type="title"/>
          </p:nvPr>
        </p:nvSpPr>
        <p:spPr>
          <a:xfrm>
            <a:off x="647700" y="76200"/>
            <a:ext cx="8743950" cy="1143000"/>
          </a:xfrm>
          <a:prstGeom prst="rect">
            <a:avLst/>
          </a:prstGeom>
          <a:noFill/>
          <a:ln>
            <a:noFill/>
          </a:ln>
        </p:spPr>
        <p:txBody>
          <a:bodyPr spcFirstLastPara="1" wrap="square" lIns="91925" tIns="45950" rIns="91925" bIns="45950" anchor="ctr" anchorCtr="0">
            <a:noAutofit/>
          </a:bodyPr>
          <a:lstStyle/>
          <a:p>
            <a:pPr marL="0" lvl="0" indent="0" algn="ctr" rtl="0">
              <a:spcBef>
                <a:spcPts val="0"/>
              </a:spcBef>
              <a:spcAft>
                <a:spcPts val="0"/>
              </a:spcAft>
              <a:buNone/>
            </a:pPr>
            <a:r>
              <a:rPr lang="en-US">
                <a:latin typeface="Arial"/>
                <a:ea typeface="Arial"/>
                <a:cs typeface="Arial"/>
                <a:sym typeface="Arial"/>
              </a:rPr>
              <a:t>AGREEMENTS</a:t>
            </a:r>
            <a:endParaRPr/>
          </a:p>
        </p:txBody>
      </p:sp>
      <p:sp>
        <p:nvSpPr>
          <p:cNvPr id="927" name="Google Shape;927;p147"/>
          <p:cNvSpPr/>
          <p:nvPr/>
        </p:nvSpPr>
        <p:spPr>
          <a:xfrm>
            <a:off x="190501" y="1143000"/>
            <a:ext cx="10020300" cy="6370840"/>
          </a:xfrm>
          <a:prstGeom prst="rect">
            <a:avLst/>
          </a:prstGeom>
          <a:noFill/>
          <a:ln>
            <a:noFill/>
          </a:ln>
        </p:spPr>
        <p:txBody>
          <a:bodyPr spcFirstLastPara="1" wrap="square" lIns="91300" tIns="45650" rIns="91300" bIns="45650" anchor="t" anchorCtr="0">
            <a:noAutofit/>
          </a:bodyPr>
          <a:lstStyle/>
          <a:p>
            <a:pPr marL="0" marR="0" lvl="0" indent="-228600" algn="l" rtl="0">
              <a:spcBef>
                <a:spcPts val="0"/>
              </a:spcBef>
              <a:spcAft>
                <a:spcPts val="0"/>
              </a:spcAft>
              <a:buClr>
                <a:schemeClr val="lt1"/>
              </a:buClr>
              <a:buSzPts val="3600"/>
              <a:buFont typeface="Arial"/>
              <a:buChar char="•"/>
            </a:pPr>
            <a:r>
              <a:rPr lang="en-US" sz="3600">
                <a:solidFill>
                  <a:schemeClr val="lt1"/>
                </a:solidFill>
                <a:latin typeface="Arial"/>
                <a:ea typeface="Arial"/>
                <a:cs typeface="Arial"/>
                <a:sym typeface="Arial"/>
              </a:rPr>
              <a:t>	Master Mutual Aid (MMA) – free </a:t>
            </a:r>
            <a:endParaRPr/>
          </a:p>
          <a:p>
            <a:pPr marL="913031" marR="0" lvl="2" indent="0" algn="l" rtl="0">
              <a:spcBef>
                <a:spcPts val="0"/>
              </a:spcBef>
              <a:spcAft>
                <a:spcPts val="0"/>
              </a:spcAft>
              <a:buNone/>
            </a:pPr>
            <a:r>
              <a:rPr lang="en-US" sz="3600" b="0" i="0" u="none" strike="noStrike" cap="none">
                <a:solidFill>
                  <a:schemeClr val="lt1"/>
                </a:solidFill>
                <a:latin typeface="Arial"/>
                <a:ea typeface="Arial"/>
                <a:cs typeface="Arial"/>
                <a:sym typeface="Arial"/>
              </a:rPr>
              <a:t>(MARS (F-42) documentation)</a:t>
            </a:r>
            <a:endParaRPr/>
          </a:p>
          <a:p>
            <a:pPr marL="0" marR="0" lvl="0" indent="0" algn="l" rtl="0">
              <a:spcBef>
                <a:spcPts val="0"/>
              </a:spcBef>
              <a:spcAft>
                <a:spcPts val="0"/>
              </a:spcAft>
              <a:buClr>
                <a:srgbClr val="FFFF00"/>
              </a:buClr>
              <a:buSzPts val="3600"/>
              <a:buFont typeface="Arial"/>
              <a:buNone/>
            </a:pPr>
            <a:endParaRPr sz="3600">
              <a:solidFill>
                <a:schemeClr val="lt1"/>
              </a:solidFill>
              <a:latin typeface="Arial"/>
              <a:ea typeface="Arial"/>
              <a:cs typeface="Arial"/>
              <a:sym typeface="Arial"/>
            </a:endParaRPr>
          </a:p>
          <a:p>
            <a:pPr marL="0" marR="0" lvl="0" indent="-228600" algn="l" rtl="0">
              <a:spcBef>
                <a:spcPts val="0"/>
              </a:spcBef>
              <a:spcAft>
                <a:spcPts val="0"/>
              </a:spcAft>
              <a:buClr>
                <a:schemeClr val="lt1"/>
              </a:buClr>
              <a:buSzPts val="3600"/>
              <a:buFont typeface="Arial"/>
              <a:buChar char="•"/>
            </a:pPr>
            <a:r>
              <a:rPr lang="en-US" sz="3600">
                <a:solidFill>
                  <a:schemeClr val="lt1"/>
                </a:solidFill>
                <a:latin typeface="Arial"/>
                <a:ea typeface="Arial"/>
                <a:cs typeface="Arial"/>
                <a:sym typeface="Arial"/>
              </a:rPr>
              <a:t>	California Fire Assistance Agreement 	(CFAA) – (12hrs free) – MARS (F-42)</a:t>
            </a:r>
            <a:endParaRPr/>
          </a:p>
          <a:p>
            <a:pPr marL="0" marR="0" lvl="0" indent="0" algn="l" rtl="0">
              <a:spcBef>
                <a:spcPts val="0"/>
              </a:spcBef>
              <a:spcAft>
                <a:spcPts val="0"/>
              </a:spcAft>
              <a:buNone/>
            </a:pPr>
            <a:endParaRPr sz="3600">
              <a:solidFill>
                <a:schemeClr val="lt1"/>
              </a:solidFill>
              <a:latin typeface="Arial"/>
              <a:ea typeface="Arial"/>
              <a:cs typeface="Arial"/>
              <a:sym typeface="Arial"/>
            </a:endParaRPr>
          </a:p>
          <a:p>
            <a:pPr marL="0" marR="0" lvl="0" indent="-228600" algn="l" rtl="0">
              <a:spcBef>
                <a:spcPts val="0"/>
              </a:spcBef>
              <a:spcAft>
                <a:spcPts val="0"/>
              </a:spcAft>
              <a:buClr>
                <a:schemeClr val="lt1"/>
              </a:buClr>
              <a:buSzPts val="3600"/>
              <a:buFont typeface="Arial"/>
              <a:buChar char="•"/>
            </a:pPr>
            <a:r>
              <a:rPr lang="en-US" sz="3600">
                <a:solidFill>
                  <a:schemeClr val="lt1"/>
                </a:solidFill>
                <a:latin typeface="Arial"/>
                <a:ea typeface="Arial"/>
                <a:cs typeface="Arial"/>
                <a:sym typeface="Arial"/>
              </a:rPr>
              <a:t>	Local Forest Agreement  (LFA or ABH)</a:t>
            </a:r>
            <a:endParaRPr/>
          </a:p>
          <a:p>
            <a:pPr marL="913031" marR="0" lvl="2" indent="0" algn="l" rtl="0">
              <a:spcBef>
                <a:spcPts val="0"/>
              </a:spcBef>
              <a:spcAft>
                <a:spcPts val="0"/>
              </a:spcAft>
              <a:buNone/>
            </a:pPr>
            <a:r>
              <a:rPr lang="en-US" sz="3600" b="0" i="1" u="none" strike="noStrike" cap="none">
                <a:solidFill>
                  <a:schemeClr val="dk1"/>
                </a:solidFill>
                <a:latin typeface="Arial"/>
                <a:ea typeface="Arial"/>
                <a:cs typeface="Arial"/>
                <a:sym typeface="Arial"/>
              </a:rPr>
              <a:t>Whatever you agreed to</a:t>
            </a:r>
            <a:endParaRPr/>
          </a:p>
          <a:p>
            <a:pPr marL="913031" marR="0" lvl="2" indent="0" algn="l" rtl="0">
              <a:spcBef>
                <a:spcPts val="0"/>
              </a:spcBef>
              <a:spcAft>
                <a:spcPts val="0"/>
              </a:spcAft>
              <a:buNone/>
            </a:pPr>
            <a:r>
              <a:rPr lang="en-US" sz="3600" b="0" i="1" u="none" strike="noStrike" cap="none">
                <a:solidFill>
                  <a:schemeClr val="dk1"/>
                </a:solidFill>
                <a:latin typeface="Arial"/>
                <a:ea typeface="Arial"/>
                <a:cs typeface="Arial"/>
                <a:sym typeface="Arial"/>
              </a:rPr>
              <a:t>FC-33 or FSLA-5</a:t>
            </a:r>
            <a:endParaRPr/>
          </a:p>
          <a:p>
            <a:pPr marL="0" marR="0" lvl="0" indent="0" algn="l" rtl="0">
              <a:spcBef>
                <a:spcPts val="0"/>
              </a:spcBef>
              <a:spcAft>
                <a:spcPts val="0"/>
              </a:spcAft>
              <a:buClr>
                <a:srgbClr val="FFFF00"/>
              </a:buClr>
              <a:buSzPts val="2800"/>
              <a:buFont typeface="Arial"/>
              <a:buNone/>
            </a:pPr>
            <a:endParaRPr sz="2800" b="1">
              <a:solidFill>
                <a:srgbClr val="FFC000"/>
              </a:solidFill>
              <a:latin typeface="Times New Roman"/>
              <a:ea typeface="Times New Roman"/>
              <a:cs typeface="Times New Roman"/>
              <a:sym typeface="Times New Roman"/>
            </a:endParaRPr>
          </a:p>
          <a:p>
            <a:pPr marL="0" marR="0" lvl="0" indent="0" algn="l" rtl="0">
              <a:spcBef>
                <a:spcPts val="0"/>
              </a:spcBef>
              <a:spcAft>
                <a:spcPts val="0"/>
              </a:spcAft>
              <a:buClr>
                <a:srgbClr val="FFFF00"/>
              </a:buClr>
              <a:buSzPts val="2800"/>
              <a:buFont typeface="Arial"/>
              <a:buNone/>
            </a:pPr>
            <a:endParaRPr sz="2800" b="1">
              <a:solidFill>
                <a:srgbClr val="FFC000"/>
              </a:solidFill>
              <a:latin typeface="Times New Roman"/>
              <a:ea typeface="Times New Roman"/>
              <a:cs typeface="Times New Roman"/>
              <a:sym typeface="Times New Roman"/>
            </a:endParaRPr>
          </a:p>
          <a:p>
            <a:pPr marL="0" marR="0" lvl="0" indent="0" algn="l" rtl="0">
              <a:spcBef>
                <a:spcPts val="0"/>
              </a:spcBef>
              <a:spcAft>
                <a:spcPts val="0"/>
              </a:spcAft>
              <a:buClr>
                <a:srgbClr val="FFFF00"/>
              </a:buClr>
              <a:buSzPts val="2800"/>
              <a:buFont typeface="Arial"/>
              <a:buNone/>
            </a:pPr>
            <a:endParaRPr sz="2800">
              <a:solidFill>
                <a:srgbClr val="FFFF00"/>
              </a:solidFill>
              <a:latin typeface="Times New Roman"/>
              <a:ea typeface="Times New Roman"/>
              <a:cs typeface="Times New Roman"/>
              <a:sym typeface="Times New Roman"/>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Shape 1298"/>
        <p:cNvGrpSpPr/>
        <p:nvPr/>
      </p:nvGrpSpPr>
      <p:grpSpPr>
        <a:xfrm>
          <a:off x="0" y="0"/>
          <a:ext cx="0" cy="0"/>
          <a:chOff x="0" y="0"/>
          <a:chExt cx="0" cy="0"/>
        </a:xfrm>
      </p:grpSpPr>
      <p:pic>
        <p:nvPicPr>
          <p:cNvPr id="1299" name="Google Shape;1299;p204" descr="Graphical user interface, text, application&#10;&#10;Description automatically generated"/>
          <p:cNvPicPr preferRelativeResize="0"/>
          <p:nvPr/>
        </p:nvPicPr>
        <p:blipFill rotWithShape="1">
          <a:blip r:embed="rId3">
            <a:alphaModFix/>
          </a:blip>
          <a:srcRect/>
          <a:stretch/>
        </p:blipFill>
        <p:spPr>
          <a:xfrm>
            <a:off x="331493" y="76200"/>
            <a:ext cx="9624013" cy="68580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Shape 1303"/>
        <p:cNvGrpSpPr/>
        <p:nvPr/>
      </p:nvGrpSpPr>
      <p:grpSpPr>
        <a:xfrm>
          <a:off x="0" y="0"/>
          <a:ext cx="0" cy="0"/>
          <a:chOff x="0" y="0"/>
          <a:chExt cx="0" cy="0"/>
        </a:xfrm>
      </p:grpSpPr>
      <p:pic>
        <p:nvPicPr>
          <p:cNvPr id="1304" name="Google Shape;1304;p205" descr="Graphical user interface, application, Word&#10;&#10;Description automatically generated"/>
          <p:cNvPicPr preferRelativeResize="0"/>
          <p:nvPr/>
        </p:nvPicPr>
        <p:blipFill rotWithShape="1">
          <a:blip r:embed="rId3">
            <a:alphaModFix/>
          </a:blip>
          <a:srcRect/>
          <a:stretch/>
        </p:blipFill>
        <p:spPr>
          <a:xfrm>
            <a:off x="411958" y="0"/>
            <a:ext cx="9463083" cy="6858000"/>
          </a:xfrm>
          <a:prstGeom prst="rect">
            <a:avLst/>
          </a:prstGeom>
          <a:noFill/>
          <a:ln>
            <a:noFill/>
          </a:ln>
        </p:spPr>
      </p:pic>
      <p:sp>
        <p:nvSpPr>
          <p:cNvPr id="1305" name="Google Shape;1305;p205"/>
          <p:cNvSpPr txBox="1"/>
          <p:nvPr/>
        </p:nvSpPr>
        <p:spPr>
          <a:xfrm>
            <a:off x="2014250" y="5503175"/>
            <a:ext cx="69060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500">
                <a:solidFill>
                  <a:srgbClr val="FFFF00"/>
                </a:solidFill>
                <a:latin typeface="Times New Roman"/>
                <a:ea typeface="Times New Roman"/>
                <a:cs typeface="Times New Roman"/>
                <a:sym typeface="Times New Roman"/>
              </a:rPr>
              <a:t>Select: FIRE AGENCY</a:t>
            </a:r>
            <a:endParaRPr sz="5000">
              <a:solidFill>
                <a:srgbClr val="FFFF00"/>
              </a:solidFill>
              <a:latin typeface="Times New Roman"/>
              <a:ea typeface="Times New Roman"/>
              <a:cs typeface="Times New Roman"/>
              <a:sym typeface="Times New Roman"/>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Shape 1309"/>
        <p:cNvGrpSpPr/>
        <p:nvPr/>
      </p:nvGrpSpPr>
      <p:grpSpPr>
        <a:xfrm>
          <a:off x="0" y="0"/>
          <a:ext cx="0" cy="0"/>
          <a:chOff x="0" y="0"/>
          <a:chExt cx="0" cy="0"/>
        </a:xfrm>
      </p:grpSpPr>
      <p:pic>
        <p:nvPicPr>
          <p:cNvPr id="1310" name="Google Shape;1310;p206" descr="Graphical user interface, application&#10;&#10;Description automatically generated"/>
          <p:cNvPicPr preferRelativeResize="0"/>
          <p:nvPr/>
        </p:nvPicPr>
        <p:blipFill rotWithShape="1">
          <a:blip r:embed="rId3">
            <a:alphaModFix/>
          </a:blip>
          <a:srcRect/>
          <a:stretch/>
        </p:blipFill>
        <p:spPr>
          <a:xfrm>
            <a:off x="463239" y="0"/>
            <a:ext cx="9360521" cy="68580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Shape 1314"/>
        <p:cNvGrpSpPr/>
        <p:nvPr/>
      </p:nvGrpSpPr>
      <p:grpSpPr>
        <a:xfrm>
          <a:off x="0" y="0"/>
          <a:ext cx="0" cy="0"/>
          <a:chOff x="0" y="0"/>
          <a:chExt cx="0" cy="0"/>
        </a:xfrm>
      </p:grpSpPr>
      <p:pic>
        <p:nvPicPr>
          <p:cNvPr id="1315" name="Google Shape;1315;p207" descr="Graphical user interface, text, application&#10;&#10;Description automatically generated"/>
          <p:cNvPicPr preferRelativeResize="0"/>
          <p:nvPr/>
        </p:nvPicPr>
        <p:blipFill rotWithShape="1">
          <a:blip r:embed="rId3">
            <a:alphaModFix/>
          </a:blip>
          <a:srcRect/>
          <a:stretch/>
        </p:blipFill>
        <p:spPr>
          <a:xfrm>
            <a:off x="578263" y="0"/>
            <a:ext cx="9130474" cy="68580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Shape 1319"/>
        <p:cNvGrpSpPr/>
        <p:nvPr/>
      </p:nvGrpSpPr>
      <p:grpSpPr>
        <a:xfrm>
          <a:off x="0" y="0"/>
          <a:ext cx="0" cy="0"/>
          <a:chOff x="0" y="0"/>
          <a:chExt cx="0" cy="0"/>
        </a:xfrm>
      </p:grpSpPr>
      <p:pic>
        <p:nvPicPr>
          <p:cNvPr id="1320" name="Google Shape;1320;p208" descr="Graphical user interface, text, application&#10;&#10;Description automatically generated"/>
          <p:cNvPicPr preferRelativeResize="0"/>
          <p:nvPr/>
        </p:nvPicPr>
        <p:blipFill rotWithShape="1">
          <a:blip r:embed="rId3">
            <a:alphaModFix/>
          </a:blip>
          <a:srcRect/>
          <a:stretch/>
        </p:blipFill>
        <p:spPr>
          <a:xfrm>
            <a:off x="732440" y="0"/>
            <a:ext cx="8822120" cy="68580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324"/>
        <p:cNvGrpSpPr/>
        <p:nvPr/>
      </p:nvGrpSpPr>
      <p:grpSpPr>
        <a:xfrm>
          <a:off x="0" y="0"/>
          <a:ext cx="0" cy="0"/>
          <a:chOff x="0" y="0"/>
          <a:chExt cx="0" cy="0"/>
        </a:xfrm>
      </p:grpSpPr>
      <p:pic>
        <p:nvPicPr>
          <p:cNvPr id="1325" name="Google Shape;1325;p209" descr="Graphical user interface, application&#10;&#10;Description automatically generated"/>
          <p:cNvPicPr preferRelativeResize="0"/>
          <p:nvPr/>
        </p:nvPicPr>
        <p:blipFill rotWithShape="1">
          <a:blip r:embed="rId3">
            <a:alphaModFix/>
          </a:blip>
          <a:srcRect/>
          <a:stretch/>
        </p:blipFill>
        <p:spPr>
          <a:xfrm>
            <a:off x="0" y="537193"/>
            <a:ext cx="10287000" cy="5783613"/>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329"/>
        <p:cNvGrpSpPr/>
        <p:nvPr/>
      </p:nvGrpSpPr>
      <p:grpSpPr>
        <a:xfrm>
          <a:off x="0" y="0"/>
          <a:ext cx="0" cy="0"/>
          <a:chOff x="0" y="0"/>
          <a:chExt cx="0" cy="0"/>
        </a:xfrm>
      </p:grpSpPr>
      <p:pic>
        <p:nvPicPr>
          <p:cNvPr id="1330" name="Google Shape;1330;p210" descr="Graphical user interface, text, email&#10;&#10;Description automatically generated"/>
          <p:cNvPicPr preferRelativeResize="0"/>
          <p:nvPr/>
        </p:nvPicPr>
        <p:blipFill rotWithShape="1">
          <a:blip r:embed="rId3">
            <a:alphaModFix/>
          </a:blip>
          <a:srcRect/>
          <a:stretch/>
        </p:blipFill>
        <p:spPr>
          <a:xfrm>
            <a:off x="0" y="537193"/>
            <a:ext cx="10287000" cy="5783613"/>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Shape 1334"/>
        <p:cNvGrpSpPr/>
        <p:nvPr/>
      </p:nvGrpSpPr>
      <p:grpSpPr>
        <a:xfrm>
          <a:off x="0" y="0"/>
          <a:ext cx="0" cy="0"/>
          <a:chOff x="0" y="0"/>
          <a:chExt cx="0" cy="0"/>
        </a:xfrm>
      </p:grpSpPr>
      <p:pic>
        <p:nvPicPr>
          <p:cNvPr id="1335" name="Google Shape;1335;p211" descr="Graphical user interface, text, application, email&#10;&#10;Description automatically generated"/>
          <p:cNvPicPr preferRelativeResize="0"/>
          <p:nvPr/>
        </p:nvPicPr>
        <p:blipFill rotWithShape="1">
          <a:blip r:embed="rId3">
            <a:alphaModFix/>
          </a:blip>
          <a:srcRect/>
          <a:stretch/>
        </p:blipFill>
        <p:spPr>
          <a:xfrm>
            <a:off x="0" y="537193"/>
            <a:ext cx="10287000" cy="5783613"/>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339"/>
        <p:cNvGrpSpPr/>
        <p:nvPr/>
      </p:nvGrpSpPr>
      <p:grpSpPr>
        <a:xfrm>
          <a:off x="0" y="0"/>
          <a:ext cx="0" cy="0"/>
          <a:chOff x="0" y="0"/>
          <a:chExt cx="0" cy="0"/>
        </a:xfrm>
      </p:grpSpPr>
      <p:pic>
        <p:nvPicPr>
          <p:cNvPr id="1340" name="Google Shape;1340;p212" descr="Graphical user interface, text, application, email&#10;&#10;Description automatically generated"/>
          <p:cNvPicPr preferRelativeResize="0"/>
          <p:nvPr/>
        </p:nvPicPr>
        <p:blipFill rotWithShape="1">
          <a:blip r:embed="rId3">
            <a:alphaModFix/>
          </a:blip>
          <a:srcRect/>
          <a:stretch/>
        </p:blipFill>
        <p:spPr>
          <a:xfrm>
            <a:off x="0" y="537193"/>
            <a:ext cx="10287000" cy="5783613"/>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Shape 1344"/>
        <p:cNvGrpSpPr/>
        <p:nvPr/>
      </p:nvGrpSpPr>
      <p:grpSpPr>
        <a:xfrm>
          <a:off x="0" y="0"/>
          <a:ext cx="0" cy="0"/>
          <a:chOff x="0" y="0"/>
          <a:chExt cx="0" cy="0"/>
        </a:xfrm>
      </p:grpSpPr>
      <p:pic>
        <p:nvPicPr>
          <p:cNvPr id="1345" name="Google Shape;1345;p213" descr="Graphical user interface, application&#10;&#10;Description automatically generated"/>
          <p:cNvPicPr preferRelativeResize="0"/>
          <p:nvPr/>
        </p:nvPicPr>
        <p:blipFill rotWithShape="1">
          <a:blip r:embed="rId3">
            <a:alphaModFix/>
          </a:blip>
          <a:srcRect/>
          <a:stretch/>
        </p:blipFill>
        <p:spPr>
          <a:xfrm>
            <a:off x="0" y="537193"/>
            <a:ext cx="10287000" cy="578361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pic>
        <p:nvPicPr>
          <p:cNvPr id="932" name="Google Shape;932;p148"/>
          <p:cNvPicPr preferRelativeResize="0"/>
          <p:nvPr/>
        </p:nvPicPr>
        <p:blipFill rotWithShape="1">
          <a:blip r:embed="rId3">
            <a:alphaModFix/>
          </a:blip>
          <a:srcRect/>
          <a:stretch/>
        </p:blipFill>
        <p:spPr>
          <a:xfrm>
            <a:off x="0" y="0"/>
            <a:ext cx="10287000" cy="6858000"/>
          </a:xfrm>
          <a:prstGeom prst="rect">
            <a:avLst/>
          </a:prstGeom>
          <a:noFill/>
          <a:ln>
            <a:noFill/>
          </a:ln>
        </p:spPr>
      </p:pic>
      <p:sp>
        <p:nvSpPr>
          <p:cNvPr id="933" name="Google Shape;933;p148"/>
          <p:cNvSpPr/>
          <p:nvPr/>
        </p:nvSpPr>
        <p:spPr>
          <a:xfrm>
            <a:off x="1562100" y="4909457"/>
            <a:ext cx="1828800" cy="914400"/>
          </a:xfrm>
          <a:prstGeom prst="ellipse">
            <a:avLst/>
          </a:prstGeom>
          <a:noFill/>
          <a:ln w="444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Times New Roman"/>
              <a:buNone/>
            </a:pPr>
            <a:endParaRPr sz="2400" b="0" i="0" u="none" strike="noStrike" cap="none">
              <a:solidFill>
                <a:schemeClr val="lt1"/>
              </a:solidFill>
              <a:latin typeface="Arial"/>
              <a:ea typeface="Arial"/>
              <a:cs typeface="Arial"/>
              <a:sym typeface="Arial"/>
            </a:endParaRPr>
          </a:p>
        </p:txBody>
      </p:sp>
      <p:sp>
        <p:nvSpPr>
          <p:cNvPr id="934" name="Google Shape;934;p148"/>
          <p:cNvSpPr txBox="1"/>
          <p:nvPr/>
        </p:nvSpPr>
        <p:spPr>
          <a:xfrm>
            <a:off x="495300" y="-152400"/>
            <a:ext cx="676339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rgbClr val="FF0000"/>
                </a:solidFill>
                <a:latin typeface="Times New Roman"/>
                <a:ea typeface="Times New Roman"/>
                <a:cs typeface="Times New Roman"/>
                <a:sym typeface="Times New Roman"/>
              </a:rPr>
              <a:t>This box shows your financial code</a:t>
            </a:r>
            <a:endParaRPr/>
          </a:p>
        </p:txBody>
      </p:sp>
      <p:cxnSp>
        <p:nvCxnSpPr>
          <p:cNvPr id="935" name="Google Shape;935;p148"/>
          <p:cNvCxnSpPr/>
          <p:nvPr/>
        </p:nvCxnSpPr>
        <p:spPr>
          <a:xfrm flipH="1">
            <a:off x="2476500" y="493931"/>
            <a:ext cx="914400" cy="4415526"/>
          </a:xfrm>
          <a:prstGeom prst="straightConnector1">
            <a:avLst/>
          </a:prstGeom>
          <a:noFill/>
          <a:ln w="25400" cap="flat" cmpd="sng">
            <a:solidFill>
              <a:schemeClr val="dk1"/>
            </a:solidFill>
            <a:prstDash val="solid"/>
            <a:round/>
            <a:headEnd type="none" w="sm" len="sm"/>
            <a:tailEnd type="triangle" w="med" len="med"/>
          </a:ln>
          <a:effectLst>
            <a:outerShdw blurRad="40000" dist="20000" dir="5400000" rotWithShape="0">
              <a:srgbClr val="000000">
                <a:alpha val="37647"/>
              </a:srgbClr>
            </a:outerShdw>
          </a:effectLst>
        </p:spPr>
      </p:cxn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349"/>
        <p:cNvGrpSpPr/>
        <p:nvPr/>
      </p:nvGrpSpPr>
      <p:grpSpPr>
        <a:xfrm>
          <a:off x="0" y="0"/>
          <a:ext cx="0" cy="0"/>
          <a:chOff x="0" y="0"/>
          <a:chExt cx="0" cy="0"/>
        </a:xfrm>
      </p:grpSpPr>
      <p:pic>
        <p:nvPicPr>
          <p:cNvPr id="1350" name="Google Shape;1350;p214" descr="Graphical user interface, application, Word&#10;&#10;Description automatically generated"/>
          <p:cNvPicPr preferRelativeResize="0"/>
          <p:nvPr/>
        </p:nvPicPr>
        <p:blipFill rotWithShape="1">
          <a:blip r:embed="rId3">
            <a:alphaModFix/>
          </a:blip>
          <a:srcRect/>
          <a:stretch/>
        </p:blipFill>
        <p:spPr>
          <a:xfrm>
            <a:off x="0" y="537193"/>
            <a:ext cx="10287000" cy="5783613"/>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354"/>
        <p:cNvGrpSpPr/>
        <p:nvPr/>
      </p:nvGrpSpPr>
      <p:grpSpPr>
        <a:xfrm>
          <a:off x="0" y="0"/>
          <a:ext cx="0" cy="0"/>
          <a:chOff x="0" y="0"/>
          <a:chExt cx="0" cy="0"/>
        </a:xfrm>
      </p:grpSpPr>
      <p:pic>
        <p:nvPicPr>
          <p:cNvPr id="1355" name="Google Shape;1355;p215" descr="Graphical user interface, text, application, email&#10;&#10;Description automatically generated"/>
          <p:cNvPicPr preferRelativeResize="0"/>
          <p:nvPr/>
        </p:nvPicPr>
        <p:blipFill rotWithShape="1">
          <a:blip r:embed="rId3">
            <a:alphaModFix/>
          </a:blip>
          <a:srcRect/>
          <a:stretch/>
        </p:blipFill>
        <p:spPr>
          <a:xfrm>
            <a:off x="0" y="537193"/>
            <a:ext cx="10287000" cy="5783613"/>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359"/>
        <p:cNvGrpSpPr/>
        <p:nvPr/>
      </p:nvGrpSpPr>
      <p:grpSpPr>
        <a:xfrm>
          <a:off x="0" y="0"/>
          <a:ext cx="0" cy="0"/>
          <a:chOff x="0" y="0"/>
          <a:chExt cx="0" cy="0"/>
        </a:xfrm>
      </p:grpSpPr>
      <p:pic>
        <p:nvPicPr>
          <p:cNvPr id="1360" name="Google Shape;1360;p216" descr="Graphical user interface, text, application, email&#10;&#10;Description automatically generated"/>
          <p:cNvPicPr preferRelativeResize="0"/>
          <p:nvPr/>
        </p:nvPicPr>
        <p:blipFill rotWithShape="1">
          <a:blip r:embed="rId3">
            <a:alphaModFix/>
          </a:blip>
          <a:srcRect/>
          <a:stretch/>
        </p:blipFill>
        <p:spPr>
          <a:xfrm>
            <a:off x="0" y="537193"/>
            <a:ext cx="10287000" cy="5783613"/>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364"/>
        <p:cNvGrpSpPr/>
        <p:nvPr/>
      </p:nvGrpSpPr>
      <p:grpSpPr>
        <a:xfrm>
          <a:off x="0" y="0"/>
          <a:ext cx="0" cy="0"/>
          <a:chOff x="0" y="0"/>
          <a:chExt cx="0" cy="0"/>
        </a:xfrm>
      </p:grpSpPr>
      <p:pic>
        <p:nvPicPr>
          <p:cNvPr id="1365" name="Google Shape;1365;p217" descr="Graphical user interface, text, application, email&#10;&#10;Description automatically generated"/>
          <p:cNvPicPr preferRelativeResize="0"/>
          <p:nvPr/>
        </p:nvPicPr>
        <p:blipFill rotWithShape="1">
          <a:blip r:embed="rId3">
            <a:alphaModFix/>
          </a:blip>
          <a:srcRect/>
          <a:stretch/>
        </p:blipFill>
        <p:spPr>
          <a:xfrm>
            <a:off x="0" y="537193"/>
            <a:ext cx="10287000" cy="5783613"/>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369"/>
        <p:cNvGrpSpPr/>
        <p:nvPr/>
      </p:nvGrpSpPr>
      <p:grpSpPr>
        <a:xfrm>
          <a:off x="0" y="0"/>
          <a:ext cx="0" cy="0"/>
          <a:chOff x="0" y="0"/>
          <a:chExt cx="0" cy="0"/>
        </a:xfrm>
      </p:grpSpPr>
      <p:pic>
        <p:nvPicPr>
          <p:cNvPr id="1370" name="Google Shape;1370;p218" descr="Graphical user interface, text, application, email&#10;&#10;Description automatically generated"/>
          <p:cNvPicPr preferRelativeResize="0"/>
          <p:nvPr/>
        </p:nvPicPr>
        <p:blipFill rotWithShape="1">
          <a:blip r:embed="rId3">
            <a:alphaModFix/>
          </a:blip>
          <a:srcRect/>
          <a:stretch/>
        </p:blipFill>
        <p:spPr>
          <a:xfrm>
            <a:off x="0" y="537193"/>
            <a:ext cx="10287000" cy="5783613"/>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374"/>
        <p:cNvGrpSpPr/>
        <p:nvPr/>
      </p:nvGrpSpPr>
      <p:grpSpPr>
        <a:xfrm>
          <a:off x="0" y="0"/>
          <a:ext cx="0" cy="0"/>
          <a:chOff x="0" y="0"/>
          <a:chExt cx="0" cy="0"/>
        </a:xfrm>
      </p:grpSpPr>
      <p:pic>
        <p:nvPicPr>
          <p:cNvPr id="1375" name="Google Shape;1375;p219" descr="Graphical user interface, text, application&#10;&#10;Description automatically generated"/>
          <p:cNvPicPr preferRelativeResize="0"/>
          <p:nvPr/>
        </p:nvPicPr>
        <p:blipFill rotWithShape="1">
          <a:blip r:embed="rId3">
            <a:alphaModFix/>
          </a:blip>
          <a:srcRect/>
          <a:stretch/>
        </p:blipFill>
        <p:spPr>
          <a:xfrm>
            <a:off x="0" y="537193"/>
            <a:ext cx="10287000" cy="5783613"/>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379"/>
        <p:cNvGrpSpPr/>
        <p:nvPr/>
      </p:nvGrpSpPr>
      <p:grpSpPr>
        <a:xfrm>
          <a:off x="0" y="0"/>
          <a:ext cx="0" cy="0"/>
          <a:chOff x="0" y="0"/>
          <a:chExt cx="0" cy="0"/>
        </a:xfrm>
      </p:grpSpPr>
      <p:pic>
        <p:nvPicPr>
          <p:cNvPr id="1380" name="Google Shape;1380;p220" descr="Graphical user interface, text, application, email&#10;&#10;Description automatically generated"/>
          <p:cNvPicPr preferRelativeResize="0"/>
          <p:nvPr/>
        </p:nvPicPr>
        <p:blipFill rotWithShape="1">
          <a:blip r:embed="rId3">
            <a:alphaModFix/>
          </a:blip>
          <a:srcRect/>
          <a:stretch/>
        </p:blipFill>
        <p:spPr>
          <a:xfrm>
            <a:off x="0" y="537193"/>
            <a:ext cx="10287000" cy="5783613"/>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384"/>
        <p:cNvGrpSpPr/>
        <p:nvPr/>
      </p:nvGrpSpPr>
      <p:grpSpPr>
        <a:xfrm>
          <a:off x="0" y="0"/>
          <a:ext cx="0" cy="0"/>
          <a:chOff x="0" y="0"/>
          <a:chExt cx="0" cy="0"/>
        </a:xfrm>
      </p:grpSpPr>
      <p:pic>
        <p:nvPicPr>
          <p:cNvPr id="1385" name="Google Shape;1385;p221" descr="Graphical user interface, text, application&#10;&#10;Description automatically generated"/>
          <p:cNvPicPr preferRelativeResize="0"/>
          <p:nvPr/>
        </p:nvPicPr>
        <p:blipFill rotWithShape="1">
          <a:blip r:embed="rId3">
            <a:alphaModFix/>
          </a:blip>
          <a:srcRect/>
          <a:stretch/>
        </p:blipFill>
        <p:spPr>
          <a:xfrm>
            <a:off x="0" y="537193"/>
            <a:ext cx="10287000" cy="5783613"/>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389"/>
        <p:cNvGrpSpPr/>
        <p:nvPr/>
      </p:nvGrpSpPr>
      <p:grpSpPr>
        <a:xfrm>
          <a:off x="0" y="0"/>
          <a:ext cx="0" cy="0"/>
          <a:chOff x="0" y="0"/>
          <a:chExt cx="0" cy="0"/>
        </a:xfrm>
      </p:grpSpPr>
      <p:pic>
        <p:nvPicPr>
          <p:cNvPr id="1390" name="Google Shape;1390;p222" descr="Graphical user interface, text, application&#10;&#10;Description automatically generated"/>
          <p:cNvPicPr preferRelativeResize="0"/>
          <p:nvPr/>
        </p:nvPicPr>
        <p:blipFill rotWithShape="1">
          <a:blip r:embed="rId3">
            <a:alphaModFix/>
          </a:blip>
          <a:srcRect/>
          <a:stretch/>
        </p:blipFill>
        <p:spPr>
          <a:xfrm>
            <a:off x="0" y="537193"/>
            <a:ext cx="10287000" cy="5783613"/>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394"/>
        <p:cNvGrpSpPr/>
        <p:nvPr/>
      </p:nvGrpSpPr>
      <p:grpSpPr>
        <a:xfrm>
          <a:off x="0" y="0"/>
          <a:ext cx="0" cy="0"/>
          <a:chOff x="0" y="0"/>
          <a:chExt cx="0" cy="0"/>
        </a:xfrm>
      </p:grpSpPr>
      <p:pic>
        <p:nvPicPr>
          <p:cNvPr id="1395" name="Google Shape;1395;p223" descr="Graphical user interface, text, application, email&#10;&#10;Description automatically generated"/>
          <p:cNvPicPr preferRelativeResize="0"/>
          <p:nvPr/>
        </p:nvPicPr>
        <p:blipFill rotWithShape="1">
          <a:blip r:embed="rId3">
            <a:alphaModFix/>
          </a:blip>
          <a:srcRect/>
          <a:stretch/>
        </p:blipFill>
        <p:spPr>
          <a:xfrm>
            <a:off x="0" y="537193"/>
            <a:ext cx="10287000" cy="578361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47"/>
        <p:cNvGrpSpPr/>
        <p:nvPr/>
      </p:nvGrpSpPr>
      <p:grpSpPr>
        <a:xfrm>
          <a:off x="0" y="0"/>
          <a:ext cx="0" cy="0"/>
          <a:chOff x="0" y="0"/>
          <a:chExt cx="0" cy="0"/>
        </a:xfrm>
      </p:grpSpPr>
      <p:sp>
        <p:nvSpPr>
          <p:cNvPr id="948" name="Google Shape;948;p150"/>
          <p:cNvSpPr txBox="1">
            <a:spLocks noGrp="1"/>
          </p:cNvSpPr>
          <p:nvPr>
            <p:ph type="title"/>
          </p:nvPr>
        </p:nvSpPr>
        <p:spPr>
          <a:xfrm>
            <a:off x="685801" y="228604"/>
            <a:ext cx="8744100" cy="914400"/>
          </a:xfrm>
          <a:prstGeom prst="rect">
            <a:avLst/>
          </a:prstGeom>
          <a:noFill/>
          <a:ln>
            <a:noFill/>
          </a:ln>
        </p:spPr>
        <p:txBody>
          <a:bodyPr spcFirstLastPara="1" wrap="square" lIns="91925" tIns="45950" rIns="91925" bIns="45950" anchor="ctr" anchorCtr="0">
            <a:noAutofit/>
          </a:bodyPr>
          <a:lstStyle/>
          <a:p>
            <a:pPr marL="0" lvl="0" indent="0" algn="ctr" rtl="0">
              <a:lnSpc>
                <a:spcPct val="100000"/>
              </a:lnSpc>
              <a:spcBef>
                <a:spcPts val="0"/>
              </a:spcBef>
              <a:spcAft>
                <a:spcPts val="0"/>
              </a:spcAft>
              <a:buSzPts val="1400"/>
              <a:buNone/>
            </a:pPr>
            <a:r>
              <a:rPr lang="en-US" sz="3600">
                <a:solidFill>
                  <a:schemeClr val="dk2"/>
                </a:solidFill>
                <a:latin typeface="Arial"/>
                <a:ea typeface="Arial"/>
                <a:cs typeface="Arial"/>
                <a:sym typeface="Arial"/>
              </a:rPr>
              <a:t>The California Fire Assistance Agreement</a:t>
            </a:r>
            <a:br>
              <a:rPr lang="en-US" sz="3600">
                <a:solidFill>
                  <a:schemeClr val="dk2"/>
                </a:solidFill>
                <a:latin typeface="Arial"/>
                <a:ea typeface="Arial"/>
                <a:cs typeface="Arial"/>
                <a:sym typeface="Arial"/>
              </a:rPr>
            </a:br>
            <a:r>
              <a:rPr lang="en-US" sz="3600">
                <a:solidFill>
                  <a:schemeClr val="dk2"/>
                </a:solidFill>
                <a:latin typeface="Arial"/>
                <a:ea typeface="Arial"/>
                <a:cs typeface="Arial"/>
                <a:sym typeface="Arial"/>
              </a:rPr>
              <a:t>(CFAA)</a:t>
            </a:r>
            <a:endParaRPr/>
          </a:p>
        </p:txBody>
      </p:sp>
      <p:sp>
        <p:nvSpPr>
          <p:cNvPr id="949" name="Google Shape;949;p150"/>
          <p:cNvSpPr txBox="1">
            <a:spLocks noGrp="1"/>
          </p:cNvSpPr>
          <p:nvPr>
            <p:ph type="body" idx="1"/>
          </p:nvPr>
        </p:nvSpPr>
        <p:spPr>
          <a:xfrm>
            <a:off x="2236025" y="1325397"/>
            <a:ext cx="2406600" cy="5350200"/>
          </a:xfrm>
          <a:prstGeom prst="rect">
            <a:avLst/>
          </a:prstGeom>
          <a:noFill/>
          <a:ln>
            <a:noFill/>
          </a:ln>
        </p:spPr>
        <p:txBody>
          <a:bodyPr spcFirstLastPara="1" wrap="square" lIns="91925" tIns="45950" rIns="91925" bIns="45950" anchor="t" anchorCtr="0">
            <a:noAutofit/>
          </a:bodyPr>
          <a:lstStyle/>
          <a:p>
            <a:pPr marL="342395" lvl="0" indent="-342395" algn="l" rtl="0">
              <a:lnSpc>
                <a:spcPct val="300000"/>
              </a:lnSpc>
              <a:spcBef>
                <a:spcPts val="0"/>
              </a:spcBef>
              <a:spcAft>
                <a:spcPts val="0"/>
              </a:spcAft>
              <a:buClr>
                <a:schemeClr val="lt1"/>
              </a:buClr>
              <a:buSzPts val="3000"/>
              <a:buFont typeface="Arial"/>
              <a:buChar char="•"/>
            </a:pPr>
            <a:r>
              <a:rPr lang="en-US" sz="3000">
                <a:latin typeface="Arial"/>
                <a:ea typeface="Arial"/>
                <a:cs typeface="Arial"/>
                <a:sym typeface="Arial"/>
              </a:rPr>
              <a:t>USFS</a:t>
            </a:r>
            <a:endParaRPr sz="3000">
              <a:latin typeface="Arial"/>
              <a:ea typeface="Arial"/>
              <a:cs typeface="Arial"/>
              <a:sym typeface="Arial"/>
            </a:endParaRPr>
          </a:p>
          <a:p>
            <a:pPr marL="342395" lvl="0" indent="-342395" algn="l" rtl="0">
              <a:lnSpc>
                <a:spcPct val="300000"/>
              </a:lnSpc>
              <a:spcBef>
                <a:spcPts val="600"/>
              </a:spcBef>
              <a:spcAft>
                <a:spcPts val="0"/>
              </a:spcAft>
              <a:buClr>
                <a:schemeClr val="lt1"/>
              </a:buClr>
              <a:buSzPts val="3000"/>
              <a:buFont typeface="Arial"/>
              <a:buChar char="•"/>
            </a:pPr>
            <a:r>
              <a:rPr lang="en-US" sz="3000">
                <a:latin typeface="Arial"/>
                <a:ea typeface="Arial"/>
                <a:cs typeface="Arial"/>
                <a:sym typeface="Arial"/>
              </a:rPr>
              <a:t>NPS</a:t>
            </a:r>
            <a:endParaRPr sz="3000">
              <a:latin typeface="Arial"/>
              <a:ea typeface="Arial"/>
              <a:cs typeface="Arial"/>
              <a:sym typeface="Arial"/>
            </a:endParaRPr>
          </a:p>
          <a:p>
            <a:pPr marL="342395" lvl="0" indent="-342395" algn="l" rtl="0">
              <a:lnSpc>
                <a:spcPct val="300000"/>
              </a:lnSpc>
              <a:spcBef>
                <a:spcPts val="600"/>
              </a:spcBef>
              <a:spcAft>
                <a:spcPts val="0"/>
              </a:spcAft>
              <a:buClr>
                <a:schemeClr val="lt1"/>
              </a:buClr>
              <a:buSzPts val="3000"/>
              <a:buFont typeface="Arial"/>
              <a:buChar char="•"/>
            </a:pPr>
            <a:r>
              <a:rPr lang="en-US" sz="3000">
                <a:latin typeface="Arial"/>
                <a:ea typeface="Arial"/>
                <a:cs typeface="Arial"/>
                <a:sym typeface="Arial"/>
              </a:rPr>
              <a:t>BLM</a:t>
            </a:r>
            <a:endParaRPr sz="3000">
              <a:latin typeface="Arial"/>
              <a:ea typeface="Arial"/>
              <a:cs typeface="Arial"/>
              <a:sym typeface="Arial"/>
            </a:endParaRPr>
          </a:p>
          <a:p>
            <a:pPr marL="342395" lvl="0" indent="-342395" algn="l" rtl="0">
              <a:lnSpc>
                <a:spcPct val="300000"/>
              </a:lnSpc>
              <a:spcBef>
                <a:spcPts val="600"/>
              </a:spcBef>
              <a:spcAft>
                <a:spcPts val="0"/>
              </a:spcAft>
              <a:buClr>
                <a:schemeClr val="lt1"/>
              </a:buClr>
              <a:buSzPts val="3000"/>
              <a:buFont typeface="Arial"/>
              <a:buChar char="•"/>
            </a:pPr>
            <a:r>
              <a:rPr lang="en-US" sz="3000">
                <a:latin typeface="Arial"/>
                <a:ea typeface="Arial"/>
                <a:cs typeface="Arial"/>
                <a:sym typeface="Arial"/>
              </a:rPr>
              <a:t>BIA</a:t>
            </a:r>
            <a:endParaRPr/>
          </a:p>
          <a:p>
            <a:pPr marL="342395" lvl="0" indent="-342395" algn="l" rtl="0">
              <a:lnSpc>
                <a:spcPct val="100000"/>
              </a:lnSpc>
              <a:spcBef>
                <a:spcPts val="600"/>
              </a:spcBef>
              <a:spcAft>
                <a:spcPts val="0"/>
              </a:spcAft>
              <a:buClr>
                <a:schemeClr val="lt1"/>
              </a:buClr>
              <a:buSzPts val="3000"/>
              <a:buFont typeface="Times New Roman"/>
              <a:buNone/>
            </a:pPr>
            <a:endParaRPr sz="3000">
              <a:latin typeface="Arial"/>
              <a:ea typeface="Arial"/>
              <a:cs typeface="Arial"/>
              <a:sym typeface="Arial"/>
            </a:endParaRPr>
          </a:p>
        </p:txBody>
      </p:sp>
      <p:sp>
        <p:nvSpPr>
          <p:cNvPr id="950" name="Google Shape;950;p150"/>
          <p:cNvSpPr txBox="1">
            <a:spLocks noGrp="1"/>
          </p:cNvSpPr>
          <p:nvPr>
            <p:ph type="body" idx="2"/>
          </p:nvPr>
        </p:nvSpPr>
        <p:spPr>
          <a:xfrm>
            <a:off x="7518040" y="1600200"/>
            <a:ext cx="2476500" cy="4800600"/>
          </a:xfrm>
          <a:prstGeom prst="rect">
            <a:avLst/>
          </a:prstGeom>
          <a:noFill/>
          <a:ln>
            <a:noFill/>
          </a:ln>
        </p:spPr>
        <p:txBody>
          <a:bodyPr spcFirstLastPara="1" wrap="square" lIns="91925" tIns="45950" rIns="91925" bIns="45950" anchor="t" anchorCtr="0">
            <a:noAutofit/>
          </a:bodyPr>
          <a:lstStyle/>
          <a:p>
            <a:pPr marL="342395" lvl="0" indent="-342395" algn="l" rtl="0">
              <a:lnSpc>
                <a:spcPct val="100000"/>
              </a:lnSpc>
              <a:spcBef>
                <a:spcPts val="0"/>
              </a:spcBef>
              <a:spcAft>
                <a:spcPts val="0"/>
              </a:spcAft>
              <a:buClr>
                <a:schemeClr val="lt1"/>
              </a:buClr>
              <a:buSzPts val="3000"/>
              <a:buFont typeface="Arial"/>
              <a:buChar char="•"/>
            </a:pPr>
            <a:r>
              <a:rPr lang="en-US" sz="3000">
                <a:latin typeface="Arial"/>
                <a:ea typeface="Arial"/>
                <a:cs typeface="Arial"/>
                <a:sym typeface="Arial"/>
              </a:rPr>
              <a:t>Cal OES</a:t>
            </a:r>
            <a:endParaRPr/>
          </a:p>
          <a:p>
            <a:pPr marL="342395" lvl="0" indent="-342395" algn="l" rtl="0">
              <a:lnSpc>
                <a:spcPct val="100000"/>
              </a:lnSpc>
              <a:spcBef>
                <a:spcPts val="600"/>
              </a:spcBef>
              <a:spcAft>
                <a:spcPts val="0"/>
              </a:spcAft>
              <a:buClr>
                <a:schemeClr val="lt1"/>
              </a:buClr>
              <a:buSzPts val="3000"/>
              <a:buFont typeface="Arial"/>
              <a:buNone/>
            </a:pPr>
            <a:br>
              <a:rPr lang="en-US" sz="3000">
                <a:latin typeface="Arial"/>
                <a:ea typeface="Arial"/>
                <a:cs typeface="Arial"/>
                <a:sym typeface="Arial"/>
              </a:rPr>
            </a:br>
            <a:endParaRPr sz="3000">
              <a:latin typeface="Arial"/>
              <a:ea typeface="Arial"/>
              <a:cs typeface="Arial"/>
              <a:sym typeface="Arial"/>
            </a:endParaRPr>
          </a:p>
          <a:p>
            <a:pPr marL="342395" lvl="0" indent="-342395" algn="l" rtl="0">
              <a:lnSpc>
                <a:spcPct val="100000"/>
              </a:lnSpc>
              <a:spcBef>
                <a:spcPts val="600"/>
              </a:spcBef>
              <a:spcAft>
                <a:spcPts val="0"/>
              </a:spcAft>
              <a:buClr>
                <a:schemeClr val="lt1"/>
              </a:buClr>
              <a:buSzPts val="3000"/>
              <a:buFont typeface="Arial"/>
              <a:buChar char="•"/>
            </a:pPr>
            <a:r>
              <a:rPr lang="en-US" sz="3000">
                <a:latin typeface="Arial"/>
                <a:ea typeface="Arial"/>
                <a:cs typeface="Arial"/>
                <a:sym typeface="Arial"/>
              </a:rPr>
              <a:t>CAL FIRE</a:t>
            </a:r>
            <a:endParaRPr/>
          </a:p>
          <a:p>
            <a:pPr marL="342395" lvl="0" indent="-342395" algn="l" rtl="0">
              <a:lnSpc>
                <a:spcPct val="100000"/>
              </a:lnSpc>
              <a:spcBef>
                <a:spcPts val="600"/>
              </a:spcBef>
              <a:spcAft>
                <a:spcPts val="0"/>
              </a:spcAft>
              <a:buClr>
                <a:schemeClr val="lt1"/>
              </a:buClr>
              <a:buSzPts val="3000"/>
              <a:buFont typeface="Arial"/>
              <a:buNone/>
            </a:pPr>
            <a:br>
              <a:rPr lang="en-US" sz="3000">
                <a:latin typeface="Arial"/>
                <a:ea typeface="Arial"/>
                <a:cs typeface="Arial"/>
                <a:sym typeface="Arial"/>
              </a:rPr>
            </a:br>
            <a:endParaRPr sz="3000">
              <a:latin typeface="Arial"/>
              <a:ea typeface="Arial"/>
              <a:cs typeface="Arial"/>
              <a:sym typeface="Arial"/>
            </a:endParaRPr>
          </a:p>
          <a:p>
            <a:pPr marL="342395" lvl="0" indent="-342395" algn="l" rtl="0">
              <a:lnSpc>
                <a:spcPct val="100000"/>
              </a:lnSpc>
              <a:spcBef>
                <a:spcPts val="600"/>
              </a:spcBef>
              <a:spcAft>
                <a:spcPts val="0"/>
              </a:spcAft>
              <a:buClr>
                <a:schemeClr val="lt1"/>
              </a:buClr>
              <a:buSzPts val="3000"/>
              <a:buFont typeface="Arial"/>
              <a:buChar char="•"/>
            </a:pPr>
            <a:r>
              <a:rPr lang="en-US" sz="3000">
                <a:latin typeface="Arial"/>
                <a:ea typeface="Arial"/>
                <a:cs typeface="Arial"/>
                <a:sym typeface="Arial"/>
              </a:rPr>
              <a:t>FWS</a:t>
            </a:r>
            <a:endParaRPr sz="3000">
              <a:latin typeface="Arial"/>
              <a:ea typeface="Arial"/>
              <a:cs typeface="Arial"/>
              <a:sym typeface="Arial"/>
            </a:endParaRPr>
          </a:p>
          <a:p>
            <a:pPr marL="342395" lvl="0" indent="-342395" algn="l" rtl="0">
              <a:lnSpc>
                <a:spcPct val="100000"/>
              </a:lnSpc>
              <a:spcBef>
                <a:spcPts val="800"/>
              </a:spcBef>
              <a:spcAft>
                <a:spcPts val="0"/>
              </a:spcAft>
              <a:buClr>
                <a:schemeClr val="lt1"/>
              </a:buClr>
              <a:buSzPts val="4000"/>
              <a:buFont typeface="Times New Roman"/>
              <a:buNone/>
            </a:pPr>
            <a:endParaRPr sz="4000"/>
          </a:p>
        </p:txBody>
      </p:sp>
      <p:pic>
        <p:nvPicPr>
          <p:cNvPr id="951" name="Google Shape;951;p150" descr="C:\Users\KolmanJ\Desktop\Seal_of_the_United_States_Bureau_of_Indian_Affairs.svg.png"/>
          <p:cNvPicPr preferRelativeResize="0"/>
          <p:nvPr/>
        </p:nvPicPr>
        <p:blipFill rotWithShape="1">
          <a:blip r:embed="rId3">
            <a:alphaModFix/>
          </a:blip>
          <a:srcRect/>
          <a:stretch/>
        </p:blipFill>
        <p:spPr>
          <a:xfrm>
            <a:off x="952500" y="5638800"/>
            <a:ext cx="1066800" cy="1066800"/>
          </a:xfrm>
          <a:prstGeom prst="rect">
            <a:avLst/>
          </a:prstGeom>
          <a:noFill/>
          <a:ln>
            <a:noFill/>
          </a:ln>
        </p:spPr>
      </p:pic>
      <p:pic>
        <p:nvPicPr>
          <p:cNvPr id="952" name="Google Shape;952;p150" descr="C:\Users\KolmanJ\Desktop\2000px-US-FishAndWildlifeService-Logo.svg.png"/>
          <p:cNvPicPr preferRelativeResize="0"/>
          <p:nvPr/>
        </p:nvPicPr>
        <p:blipFill rotWithShape="1">
          <a:blip r:embed="rId4">
            <a:alphaModFix/>
          </a:blip>
          <a:srcRect/>
          <a:stretch/>
        </p:blipFill>
        <p:spPr>
          <a:xfrm>
            <a:off x="6083569" y="4556264"/>
            <a:ext cx="896021" cy="1069848"/>
          </a:xfrm>
          <a:prstGeom prst="rect">
            <a:avLst/>
          </a:prstGeom>
          <a:noFill/>
          <a:ln>
            <a:noFill/>
          </a:ln>
        </p:spPr>
      </p:pic>
      <p:pic>
        <p:nvPicPr>
          <p:cNvPr id="953" name="Google Shape;953;p150" descr="C:\Users\KolmanJ\Desktop\2000px-US-NationalParkService-Logo.svg.png"/>
          <p:cNvPicPr preferRelativeResize="0"/>
          <p:nvPr/>
        </p:nvPicPr>
        <p:blipFill rotWithShape="1">
          <a:blip r:embed="rId5">
            <a:alphaModFix/>
          </a:blip>
          <a:srcRect/>
          <a:stretch/>
        </p:blipFill>
        <p:spPr>
          <a:xfrm>
            <a:off x="952500" y="2775571"/>
            <a:ext cx="821696" cy="1069848"/>
          </a:xfrm>
          <a:prstGeom prst="rect">
            <a:avLst/>
          </a:prstGeom>
          <a:noFill/>
          <a:ln>
            <a:noFill/>
          </a:ln>
        </p:spPr>
      </p:pic>
      <p:pic>
        <p:nvPicPr>
          <p:cNvPr id="954" name="Google Shape;954;p150" descr="C:\Users\KolmanJ\Desktop\673b605f-ea6d-493b-ad43-36f7703c7658.png"/>
          <p:cNvPicPr preferRelativeResize="0"/>
          <p:nvPr/>
        </p:nvPicPr>
        <p:blipFill rotWithShape="1">
          <a:blip r:embed="rId6">
            <a:alphaModFix/>
          </a:blip>
          <a:srcRect/>
          <a:stretch/>
        </p:blipFill>
        <p:spPr>
          <a:xfrm>
            <a:off x="6083544" y="2939632"/>
            <a:ext cx="791307" cy="1069848"/>
          </a:xfrm>
          <a:prstGeom prst="rect">
            <a:avLst/>
          </a:prstGeom>
          <a:noFill/>
          <a:ln>
            <a:noFill/>
          </a:ln>
        </p:spPr>
      </p:pic>
      <p:pic>
        <p:nvPicPr>
          <p:cNvPr id="955" name="Google Shape;955;p150" descr="C:\Users\KolmanJ\Desktop\BLM Logo Transparent 2011-0413.png"/>
          <p:cNvPicPr preferRelativeResize="0"/>
          <p:nvPr/>
        </p:nvPicPr>
        <p:blipFill rotWithShape="1">
          <a:blip r:embed="rId7">
            <a:alphaModFix/>
          </a:blip>
          <a:srcRect/>
          <a:stretch/>
        </p:blipFill>
        <p:spPr>
          <a:xfrm>
            <a:off x="820115" y="4290114"/>
            <a:ext cx="1219200" cy="1066800"/>
          </a:xfrm>
          <a:prstGeom prst="rect">
            <a:avLst/>
          </a:prstGeom>
          <a:noFill/>
          <a:ln>
            <a:noFill/>
          </a:ln>
        </p:spPr>
      </p:pic>
      <p:pic>
        <p:nvPicPr>
          <p:cNvPr id="956" name="Google Shape;956;p150" descr="C:\Users\KolmanJ\Desktop\usfs-t.png"/>
          <p:cNvPicPr preferRelativeResize="0"/>
          <p:nvPr/>
        </p:nvPicPr>
        <p:blipFill rotWithShape="1">
          <a:blip r:embed="rId8">
            <a:alphaModFix/>
          </a:blip>
          <a:srcRect/>
          <a:stretch/>
        </p:blipFill>
        <p:spPr>
          <a:xfrm>
            <a:off x="866946" y="1261028"/>
            <a:ext cx="1011553" cy="1069848"/>
          </a:xfrm>
          <a:prstGeom prst="rect">
            <a:avLst/>
          </a:prstGeom>
          <a:noFill/>
          <a:ln>
            <a:noFill/>
          </a:ln>
        </p:spPr>
      </p:pic>
      <p:pic>
        <p:nvPicPr>
          <p:cNvPr id="957" name="Google Shape;957;p150" descr="E:\Cal OES\CalOES Forms\FIRE - LOGO - Cal OES F&amp;R\Cal OES F&amp;R Logo - COLOR - 300dpi.png"/>
          <p:cNvPicPr preferRelativeResize="0"/>
          <p:nvPr/>
        </p:nvPicPr>
        <p:blipFill rotWithShape="1">
          <a:blip r:embed="rId9">
            <a:alphaModFix/>
          </a:blip>
          <a:srcRect/>
          <a:stretch/>
        </p:blipFill>
        <p:spPr>
          <a:xfrm>
            <a:off x="5803877" y="1323000"/>
            <a:ext cx="1455359" cy="1069848"/>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399"/>
        <p:cNvGrpSpPr/>
        <p:nvPr/>
      </p:nvGrpSpPr>
      <p:grpSpPr>
        <a:xfrm>
          <a:off x="0" y="0"/>
          <a:ext cx="0" cy="0"/>
          <a:chOff x="0" y="0"/>
          <a:chExt cx="0" cy="0"/>
        </a:xfrm>
      </p:grpSpPr>
      <p:pic>
        <p:nvPicPr>
          <p:cNvPr id="1400" name="Google Shape;1400;p224" descr="Graphical user interface, text, application, email&#10;&#10;Description automatically generated"/>
          <p:cNvPicPr preferRelativeResize="0"/>
          <p:nvPr/>
        </p:nvPicPr>
        <p:blipFill rotWithShape="1">
          <a:blip r:embed="rId3">
            <a:alphaModFix/>
          </a:blip>
          <a:srcRect/>
          <a:stretch/>
        </p:blipFill>
        <p:spPr>
          <a:xfrm>
            <a:off x="0" y="537193"/>
            <a:ext cx="10287000" cy="5783613"/>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404"/>
        <p:cNvGrpSpPr/>
        <p:nvPr/>
      </p:nvGrpSpPr>
      <p:grpSpPr>
        <a:xfrm>
          <a:off x="0" y="0"/>
          <a:ext cx="0" cy="0"/>
          <a:chOff x="0" y="0"/>
          <a:chExt cx="0" cy="0"/>
        </a:xfrm>
      </p:grpSpPr>
      <p:pic>
        <p:nvPicPr>
          <p:cNvPr id="1405" name="Google Shape;1405;p225" descr="Graphical user interface&#10;&#10;Description automatically generated"/>
          <p:cNvPicPr preferRelativeResize="0"/>
          <p:nvPr/>
        </p:nvPicPr>
        <p:blipFill rotWithShape="1">
          <a:blip r:embed="rId3">
            <a:alphaModFix/>
          </a:blip>
          <a:srcRect/>
          <a:stretch/>
        </p:blipFill>
        <p:spPr>
          <a:xfrm>
            <a:off x="0" y="537193"/>
            <a:ext cx="10287000" cy="5783613"/>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409"/>
        <p:cNvGrpSpPr/>
        <p:nvPr/>
      </p:nvGrpSpPr>
      <p:grpSpPr>
        <a:xfrm>
          <a:off x="0" y="0"/>
          <a:ext cx="0" cy="0"/>
          <a:chOff x="0" y="0"/>
          <a:chExt cx="0" cy="0"/>
        </a:xfrm>
      </p:grpSpPr>
      <p:pic>
        <p:nvPicPr>
          <p:cNvPr id="1410" name="Google Shape;1410;p226" descr="Graphical user interface, text, application&#10;&#10;Description automatically generated"/>
          <p:cNvPicPr preferRelativeResize="0"/>
          <p:nvPr/>
        </p:nvPicPr>
        <p:blipFill rotWithShape="1">
          <a:blip r:embed="rId3">
            <a:alphaModFix/>
          </a:blip>
          <a:srcRect/>
          <a:stretch/>
        </p:blipFill>
        <p:spPr>
          <a:xfrm>
            <a:off x="0" y="537193"/>
            <a:ext cx="10287000" cy="5783613"/>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414"/>
        <p:cNvGrpSpPr/>
        <p:nvPr/>
      </p:nvGrpSpPr>
      <p:grpSpPr>
        <a:xfrm>
          <a:off x="0" y="0"/>
          <a:ext cx="0" cy="0"/>
          <a:chOff x="0" y="0"/>
          <a:chExt cx="0" cy="0"/>
        </a:xfrm>
      </p:grpSpPr>
      <p:pic>
        <p:nvPicPr>
          <p:cNvPr id="1415" name="Google Shape;1415;p227" descr="Graphical user interface, text, application&#10;&#10;Description automatically generated"/>
          <p:cNvPicPr preferRelativeResize="0"/>
          <p:nvPr/>
        </p:nvPicPr>
        <p:blipFill rotWithShape="1">
          <a:blip r:embed="rId3">
            <a:alphaModFix/>
          </a:blip>
          <a:srcRect/>
          <a:stretch/>
        </p:blipFill>
        <p:spPr>
          <a:xfrm>
            <a:off x="0" y="537193"/>
            <a:ext cx="10287000" cy="5783613"/>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419"/>
        <p:cNvGrpSpPr/>
        <p:nvPr/>
      </p:nvGrpSpPr>
      <p:grpSpPr>
        <a:xfrm>
          <a:off x="0" y="0"/>
          <a:ext cx="0" cy="0"/>
          <a:chOff x="0" y="0"/>
          <a:chExt cx="0" cy="0"/>
        </a:xfrm>
      </p:grpSpPr>
      <p:pic>
        <p:nvPicPr>
          <p:cNvPr id="1420" name="Google Shape;1420;p228" descr="Graphical user interface, text, application, email&#10;&#10;Description automatically generated"/>
          <p:cNvPicPr preferRelativeResize="0"/>
          <p:nvPr/>
        </p:nvPicPr>
        <p:blipFill rotWithShape="1">
          <a:blip r:embed="rId3">
            <a:alphaModFix/>
          </a:blip>
          <a:srcRect/>
          <a:stretch/>
        </p:blipFill>
        <p:spPr>
          <a:xfrm>
            <a:off x="0" y="537193"/>
            <a:ext cx="10287000" cy="5783613"/>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424"/>
        <p:cNvGrpSpPr/>
        <p:nvPr/>
      </p:nvGrpSpPr>
      <p:grpSpPr>
        <a:xfrm>
          <a:off x="0" y="0"/>
          <a:ext cx="0" cy="0"/>
          <a:chOff x="0" y="0"/>
          <a:chExt cx="0" cy="0"/>
        </a:xfrm>
      </p:grpSpPr>
      <p:pic>
        <p:nvPicPr>
          <p:cNvPr id="1425" name="Google Shape;1425;p229" descr="Table&#10;&#10;Description automatically generated"/>
          <p:cNvPicPr preferRelativeResize="0"/>
          <p:nvPr/>
        </p:nvPicPr>
        <p:blipFill rotWithShape="1">
          <a:blip r:embed="rId3">
            <a:alphaModFix/>
          </a:blip>
          <a:srcRect t="1061" b="15361"/>
          <a:stretch/>
        </p:blipFill>
        <p:spPr>
          <a:xfrm>
            <a:off x="2097000" y="287750"/>
            <a:ext cx="5732149" cy="624935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41"/>
        <p:cNvGrpSpPr/>
        <p:nvPr/>
      </p:nvGrpSpPr>
      <p:grpSpPr>
        <a:xfrm>
          <a:off x="0" y="0"/>
          <a:ext cx="0" cy="0"/>
          <a:chOff x="0" y="0"/>
          <a:chExt cx="0" cy="0"/>
        </a:xfrm>
      </p:grpSpPr>
      <p:sp>
        <p:nvSpPr>
          <p:cNvPr id="942" name="Google Shape;942;p149"/>
          <p:cNvSpPr txBox="1">
            <a:spLocks noGrp="1"/>
          </p:cNvSpPr>
          <p:nvPr>
            <p:ph type="title"/>
          </p:nvPr>
        </p:nvSpPr>
        <p:spPr>
          <a:xfrm>
            <a:off x="514350" y="0"/>
            <a:ext cx="9258300" cy="914400"/>
          </a:xfrm>
          <a:prstGeom prst="rect">
            <a:avLst/>
          </a:prstGeom>
          <a:noFill/>
          <a:ln>
            <a:noFill/>
          </a:ln>
        </p:spPr>
        <p:txBody>
          <a:bodyPr spcFirstLastPara="1" wrap="square" lIns="91925" tIns="45950" rIns="91925" bIns="45950" anchor="ctr" anchorCtr="0">
            <a:noAutofit/>
          </a:bodyPr>
          <a:lstStyle/>
          <a:p>
            <a:pPr marL="0" lvl="0" indent="0" algn="ctr" rtl="0">
              <a:spcBef>
                <a:spcPts val="0"/>
              </a:spcBef>
              <a:spcAft>
                <a:spcPts val="0"/>
              </a:spcAft>
              <a:buNone/>
            </a:pPr>
            <a:r>
              <a:rPr lang="en-US" sz="4800">
                <a:latin typeface="Arial"/>
                <a:ea typeface="Arial"/>
                <a:cs typeface="Arial"/>
                <a:sym typeface="Arial"/>
              </a:rPr>
              <a:t>CA Fire Assistance Agreement</a:t>
            </a:r>
            <a:endParaRPr/>
          </a:p>
        </p:txBody>
      </p:sp>
      <p:sp>
        <p:nvSpPr>
          <p:cNvPr id="943" name="Google Shape;943;p149"/>
          <p:cNvSpPr txBox="1">
            <a:spLocks noGrp="1"/>
          </p:cNvSpPr>
          <p:nvPr>
            <p:ph type="body" idx="1"/>
          </p:nvPr>
        </p:nvSpPr>
        <p:spPr>
          <a:xfrm>
            <a:off x="514350" y="1371600"/>
            <a:ext cx="9258300" cy="3093720"/>
          </a:xfrm>
          <a:prstGeom prst="rect">
            <a:avLst/>
          </a:prstGeom>
          <a:noFill/>
          <a:ln>
            <a:noFill/>
          </a:ln>
        </p:spPr>
        <p:txBody>
          <a:bodyPr spcFirstLastPara="1" wrap="square" lIns="91925" tIns="45950" rIns="91925" bIns="45950" anchor="t" anchorCtr="0">
            <a:noAutofit/>
          </a:bodyPr>
          <a:lstStyle/>
          <a:p>
            <a:pPr marL="342396" lvl="0" indent="-342396" algn="l" rtl="0">
              <a:spcBef>
                <a:spcPts val="0"/>
              </a:spcBef>
              <a:spcAft>
                <a:spcPts val="0"/>
              </a:spcAft>
              <a:buClr>
                <a:srgbClr val="BFBFBF"/>
              </a:buClr>
              <a:buSzPts val="3200"/>
              <a:buFont typeface="Arial"/>
              <a:buChar char="•"/>
            </a:pPr>
            <a:r>
              <a:rPr lang="en-US" sz="3200">
                <a:latin typeface="Arial"/>
                <a:ea typeface="Arial"/>
                <a:cs typeface="Arial"/>
                <a:sym typeface="Arial"/>
              </a:rPr>
              <a:t>Workers’ Compensation</a:t>
            </a:r>
            <a:br>
              <a:rPr lang="en-US" sz="3200">
                <a:latin typeface="Arial"/>
                <a:ea typeface="Arial"/>
                <a:cs typeface="Arial"/>
                <a:sym typeface="Arial"/>
              </a:rPr>
            </a:br>
            <a:endParaRPr sz="3200">
              <a:latin typeface="Arial"/>
              <a:ea typeface="Arial"/>
              <a:cs typeface="Arial"/>
              <a:sym typeface="Arial"/>
            </a:endParaRPr>
          </a:p>
          <a:p>
            <a:pPr marL="913714" lvl="1" indent="-457199" algn="l" rtl="0">
              <a:spcBef>
                <a:spcPts val="560"/>
              </a:spcBef>
              <a:spcAft>
                <a:spcPts val="0"/>
              </a:spcAft>
              <a:buClr>
                <a:srgbClr val="BFBFBF"/>
              </a:buClr>
              <a:buSzPts val="2800"/>
              <a:buFont typeface="Arial"/>
              <a:buChar char="•"/>
            </a:pPr>
            <a:r>
              <a:rPr lang="en-US" sz="2800">
                <a:latin typeface="Arial"/>
                <a:ea typeface="Arial"/>
                <a:cs typeface="Arial"/>
                <a:sym typeface="Arial"/>
              </a:rPr>
              <a:t>Liability for workers compensation claims and/or payment of unemployment benefits shall remain the responsibility of the responding local, state, federal, and tribal agencies that directly employ the personnel</a:t>
            </a:r>
            <a:endParaRPr/>
          </a:p>
          <a:p>
            <a:pPr marL="913714" lvl="1" indent="-457199" algn="l" rtl="0">
              <a:spcBef>
                <a:spcPts val="560"/>
              </a:spcBef>
              <a:spcAft>
                <a:spcPts val="0"/>
              </a:spcAft>
              <a:buClr>
                <a:srgbClr val="BFBFBF"/>
              </a:buClr>
              <a:buSzPts val="2800"/>
              <a:buFont typeface="Arial"/>
              <a:buChar char="•"/>
            </a:pPr>
            <a:r>
              <a:rPr lang="en-US" sz="2800">
                <a:latin typeface="Arial"/>
                <a:ea typeface="Arial"/>
                <a:cs typeface="Arial"/>
                <a:sym typeface="Arial"/>
              </a:rPr>
              <a:t>Your workers compensation follows you to your assignment. If you are injured at the incident, you must file a workers compensation claim with your employer </a:t>
            </a:r>
            <a:endParaRPr/>
          </a:p>
        </p:txBody>
      </p:sp>
    </p:spTree>
  </p:cSld>
  <p:clrMapOvr>
    <a:masterClrMapping/>
  </p:clrMapOvr>
</p:sld>
</file>

<file path=ppt/theme/theme1.xml><?xml version="1.0" encoding="utf-8"?>
<a:theme xmlns:a="http://schemas.openxmlformats.org/drawingml/2006/main" name="22_Default Design">
  <a:themeElements>
    <a:clrScheme name="">
      <a:dk1>
        <a:srgbClr val="FFFF66"/>
      </a:dk1>
      <a:lt1>
        <a:srgbClr val="FFFFFF"/>
      </a:lt1>
      <a:dk2>
        <a:srgbClr val="FFFF00"/>
      </a:dk2>
      <a:lt2>
        <a:srgbClr val="969696"/>
      </a:lt2>
      <a:accent1>
        <a:srgbClr val="3399FF"/>
      </a:accent1>
      <a:accent2>
        <a:srgbClr val="FFFF00"/>
      </a:accent2>
      <a:accent3>
        <a:srgbClr val="FFFFFF"/>
      </a:accent3>
      <a:accent4>
        <a:srgbClr val="DADA56"/>
      </a:accent4>
      <a:accent5>
        <a:srgbClr val="ADCAFF"/>
      </a:accent5>
      <a:accent6>
        <a:srgbClr val="E7E700"/>
      </a:accent6>
      <a:hlink>
        <a:srgbClr val="CC00CC"/>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
      <a:dk1>
        <a:srgbClr val="FFFF66"/>
      </a:dk1>
      <a:lt1>
        <a:srgbClr val="FFFFFF"/>
      </a:lt1>
      <a:dk2>
        <a:srgbClr val="FFFF00"/>
      </a:dk2>
      <a:lt2>
        <a:srgbClr val="969696"/>
      </a:lt2>
      <a:accent1>
        <a:srgbClr val="3399FF"/>
      </a:accent1>
      <a:accent2>
        <a:srgbClr val="FFFF00"/>
      </a:accent2>
      <a:accent3>
        <a:srgbClr val="FFFFFF"/>
      </a:accent3>
      <a:accent4>
        <a:srgbClr val="DADA56"/>
      </a:accent4>
      <a:accent5>
        <a:srgbClr val="ADCAFF"/>
      </a:accent5>
      <a:accent6>
        <a:srgbClr val="E7E700"/>
      </a:accent6>
      <a:hlink>
        <a:srgbClr val="CC00CC"/>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3_Default Design">
  <a:themeElements>
    <a:clrScheme name="">
      <a:dk1>
        <a:srgbClr val="FFFF66"/>
      </a:dk1>
      <a:lt1>
        <a:srgbClr val="FFFFFF"/>
      </a:lt1>
      <a:dk2>
        <a:srgbClr val="FFFF00"/>
      </a:dk2>
      <a:lt2>
        <a:srgbClr val="969696"/>
      </a:lt2>
      <a:accent1>
        <a:srgbClr val="3399FF"/>
      </a:accent1>
      <a:accent2>
        <a:srgbClr val="FFFF00"/>
      </a:accent2>
      <a:accent3>
        <a:srgbClr val="FFFFFF"/>
      </a:accent3>
      <a:accent4>
        <a:srgbClr val="DADA56"/>
      </a:accent4>
      <a:accent5>
        <a:srgbClr val="ADCAFF"/>
      </a:accent5>
      <a:accent6>
        <a:srgbClr val="E7E700"/>
      </a:accent6>
      <a:hlink>
        <a:srgbClr val="CC00CC"/>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8_Default Design">
  <a:themeElements>
    <a:clrScheme name="">
      <a:dk1>
        <a:srgbClr val="FFFF66"/>
      </a:dk1>
      <a:lt1>
        <a:srgbClr val="FFFFFF"/>
      </a:lt1>
      <a:dk2>
        <a:srgbClr val="FFFF00"/>
      </a:dk2>
      <a:lt2>
        <a:srgbClr val="969696"/>
      </a:lt2>
      <a:accent1>
        <a:srgbClr val="3399FF"/>
      </a:accent1>
      <a:accent2>
        <a:srgbClr val="FFFF00"/>
      </a:accent2>
      <a:accent3>
        <a:srgbClr val="FFFFFF"/>
      </a:accent3>
      <a:accent4>
        <a:srgbClr val="DADA56"/>
      </a:accent4>
      <a:accent5>
        <a:srgbClr val="ADCAFF"/>
      </a:accent5>
      <a:accent6>
        <a:srgbClr val="E7E700"/>
      </a:accent6>
      <a:hlink>
        <a:srgbClr val="CC00CC"/>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9_Default Design">
  <a:themeElements>
    <a:clrScheme name="">
      <a:dk1>
        <a:srgbClr val="FFFF66"/>
      </a:dk1>
      <a:lt1>
        <a:srgbClr val="FFFFFF"/>
      </a:lt1>
      <a:dk2>
        <a:srgbClr val="FFFF00"/>
      </a:dk2>
      <a:lt2>
        <a:srgbClr val="969696"/>
      </a:lt2>
      <a:accent1>
        <a:srgbClr val="3399FF"/>
      </a:accent1>
      <a:accent2>
        <a:srgbClr val="FFFF00"/>
      </a:accent2>
      <a:accent3>
        <a:srgbClr val="FFFFFF"/>
      </a:accent3>
      <a:accent4>
        <a:srgbClr val="DADA56"/>
      </a:accent4>
      <a:accent5>
        <a:srgbClr val="ADCAFF"/>
      </a:accent5>
      <a:accent6>
        <a:srgbClr val="E7E700"/>
      </a:accent6>
      <a:hlink>
        <a:srgbClr val="CC00CC"/>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0_Default Design">
  <a:themeElements>
    <a:clrScheme name="">
      <a:dk1>
        <a:srgbClr val="FFFF66"/>
      </a:dk1>
      <a:lt1>
        <a:srgbClr val="FFFFFF"/>
      </a:lt1>
      <a:dk2>
        <a:srgbClr val="FFFF00"/>
      </a:dk2>
      <a:lt2>
        <a:srgbClr val="969696"/>
      </a:lt2>
      <a:accent1>
        <a:srgbClr val="3399FF"/>
      </a:accent1>
      <a:accent2>
        <a:srgbClr val="FFFF00"/>
      </a:accent2>
      <a:accent3>
        <a:srgbClr val="FFFFFF"/>
      </a:accent3>
      <a:accent4>
        <a:srgbClr val="DADA56"/>
      </a:accent4>
      <a:accent5>
        <a:srgbClr val="ADCAFF"/>
      </a:accent5>
      <a:accent6>
        <a:srgbClr val="E7E700"/>
      </a:accent6>
      <a:hlink>
        <a:srgbClr val="CC00CC"/>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Default Design">
  <a:themeElements>
    <a:clrScheme name="">
      <a:dk1>
        <a:srgbClr val="FFFF66"/>
      </a:dk1>
      <a:lt1>
        <a:srgbClr val="FFFFFF"/>
      </a:lt1>
      <a:dk2>
        <a:srgbClr val="FFFF00"/>
      </a:dk2>
      <a:lt2>
        <a:srgbClr val="969696"/>
      </a:lt2>
      <a:accent1>
        <a:srgbClr val="3399FF"/>
      </a:accent1>
      <a:accent2>
        <a:srgbClr val="FFFF00"/>
      </a:accent2>
      <a:accent3>
        <a:srgbClr val="FFFFFF"/>
      </a:accent3>
      <a:accent4>
        <a:srgbClr val="DADA56"/>
      </a:accent4>
      <a:accent5>
        <a:srgbClr val="ADCAFF"/>
      </a:accent5>
      <a:accent6>
        <a:srgbClr val="E7E700"/>
      </a:accent6>
      <a:hlink>
        <a:srgbClr val="CC00CC"/>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2245</TotalTime>
  <Words>2762</Words>
  <Application>Microsoft Office PowerPoint</Application>
  <PresentationFormat>35mm Slides</PresentationFormat>
  <Paragraphs>315</Paragraphs>
  <Slides>85</Slides>
  <Notes>83</Notes>
  <HiddenSlides>16</HiddenSlides>
  <MMClips>0</MMClips>
  <ScaleCrop>false</ScaleCrop>
  <HeadingPairs>
    <vt:vector size="6" baseType="variant">
      <vt:variant>
        <vt:lpstr>Fonts Used</vt:lpstr>
      </vt:variant>
      <vt:variant>
        <vt:i4>7</vt:i4>
      </vt:variant>
      <vt:variant>
        <vt:lpstr>Theme</vt:lpstr>
      </vt:variant>
      <vt:variant>
        <vt:i4>9</vt:i4>
      </vt:variant>
      <vt:variant>
        <vt:lpstr>Slide Titles</vt:lpstr>
      </vt:variant>
      <vt:variant>
        <vt:i4>85</vt:i4>
      </vt:variant>
    </vt:vector>
  </HeadingPairs>
  <TitlesOfParts>
    <vt:vector size="101" baseType="lpstr">
      <vt:lpstr>Bookman Old Style</vt:lpstr>
      <vt:lpstr>Noto Sans Symbols</vt:lpstr>
      <vt:lpstr>Times New Roman</vt:lpstr>
      <vt:lpstr>Arial</vt:lpstr>
      <vt:lpstr>Calibri</vt:lpstr>
      <vt:lpstr>Libre Franklin</vt:lpstr>
      <vt:lpstr>Verdana</vt:lpstr>
      <vt:lpstr>22_Default Design</vt:lpstr>
      <vt:lpstr>Default Design</vt:lpstr>
      <vt:lpstr>21_Default Design</vt:lpstr>
      <vt:lpstr>13_Default Design</vt:lpstr>
      <vt:lpstr>18_Default Design</vt:lpstr>
      <vt:lpstr>19_Default Design</vt:lpstr>
      <vt:lpstr>20_Default Design</vt:lpstr>
      <vt:lpstr>5_Office Theme</vt:lpstr>
      <vt:lpstr>1_Default Design</vt:lpstr>
      <vt:lpstr>  Region II Strike Team Leader, Single Resource &amp; Overhead Refresher 2024</vt:lpstr>
      <vt:lpstr>We expect you to….</vt:lpstr>
      <vt:lpstr>Strike Team/ Taskforce Leader</vt:lpstr>
      <vt:lpstr>Determine Urgency</vt:lpstr>
      <vt:lpstr>It is the responsibility of the  Overhead*/STL/TFL to always know which agreement was used for your request and what mission (who pays) you were requested for!</vt:lpstr>
      <vt:lpstr>AGREEMENTS</vt:lpstr>
      <vt:lpstr>PowerPoint Presentation</vt:lpstr>
      <vt:lpstr>The California Fire Assistance Agreement (CFAA)</vt:lpstr>
      <vt:lpstr>CA Fire Assistance Agreement</vt:lpstr>
      <vt:lpstr>PowerPoint Presentation</vt:lpstr>
      <vt:lpstr>PowerPoint Presentation</vt:lpstr>
      <vt:lpstr>PowerPoint Presentation</vt:lpstr>
      <vt:lpstr>PowerPoint Presentation</vt:lpstr>
      <vt:lpstr>Some things to know about the CFAA</vt:lpstr>
      <vt:lpstr>Personnel Rotations</vt:lpstr>
      <vt:lpstr>Approved Personnel Rotations</vt:lpstr>
      <vt:lpstr>Approved Personnel Rotations</vt:lpstr>
      <vt:lpstr>PowerPoint Presentation</vt:lpstr>
      <vt:lpstr>Approved Personnel Rotations</vt:lpstr>
      <vt:lpstr>Approved Personnel Rotations</vt:lpstr>
      <vt:lpstr>Rental Car</vt:lpstr>
      <vt:lpstr>PowerPoint Presentation</vt:lpstr>
      <vt:lpstr>PowerPoint Presentation</vt:lpstr>
      <vt:lpstr>Incident Off-Shift Rest &amp; Sleeping Accommodations</vt:lpstr>
      <vt:lpstr>Incident Off-Shift Rest &amp; Sleeping Accommodations</vt:lpstr>
      <vt:lpstr>Incident Off-Shift Rest &amp; Sleeping Accommodations</vt:lpstr>
      <vt:lpstr>PowerPoint Presentation</vt:lpstr>
      <vt:lpstr>PowerPoint Presentation</vt:lpstr>
      <vt:lpstr>Fiscal Responsibility</vt:lpstr>
      <vt:lpstr>PowerPoint Presentation</vt:lpstr>
      <vt:lpstr>PowerPoint Presentation</vt:lpstr>
      <vt:lpstr>F-42 tips</vt:lpstr>
      <vt:lpstr>F-42 tips</vt:lpstr>
      <vt:lpstr>Compensation/Claims “S” Number Process</vt:lpstr>
      <vt:lpstr>PowerPoint Presentation</vt:lpstr>
      <vt:lpstr>Some things to know about the CFAA</vt:lpstr>
      <vt:lpstr>Comp/Claims Process</vt:lpstr>
      <vt:lpstr>State Vehicle Accident Report STD Form 270</vt:lpstr>
      <vt:lpstr>PowerPoint Presentation</vt:lpstr>
      <vt:lpstr>PowerPoint Presentation</vt:lpstr>
      <vt:lpstr>Compensation/Claims “S” Number Process</vt:lpstr>
      <vt:lpstr>Comp/Claims Process</vt:lpstr>
      <vt:lpstr>Comp/Claims Process</vt:lpstr>
      <vt:lpstr>Comp/Claims Process</vt:lpstr>
      <vt:lpstr>Comp/Claims Process</vt:lpstr>
      <vt:lpstr>Other Reimbursements Thru the F-42 Process</vt:lpstr>
      <vt:lpstr>PowerPoint Presentation</vt:lpstr>
      <vt:lpstr>IWI - Notifications</vt:lpstr>
      <vt:lpstr>OES Support Unit 5264 This means we will be here for awhile</vt:lpstr>
      <vt:lpstr>Expectations at Incident Base </vt:lpstr>
      <vt:lpstr>PowerPoint Presentation</vt:lpstr>
      <vt:lpstr>Other Documentation</vt:lpstr>
      <vt:lpstr>Cal OES Assistant Chiefs</vt:lpstr>
      <vt:lpstr>PowerPoint Presentation</vt:lpstr>
      <vt:lpstr>Cal OES Assistant Chiefs</vt:lpstr>
      <vt:lpstr>OES JOB AIDS, FORMS, SAMPLES AND  CFAA AGREEMENT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Region IV Strike Team Leader, Single Resource &amp; Overhead Refresher 2023</dc:title>
  <dc:creator>Courson, Mark@CalOES</dc:creator>
  <cp:lastModifiedBy>Courson, Mark@CalOES</cp:lastModifiedBy>
  <cp:revision>9</cp:revision>
  <dcterms:modified xsi:type="dcterms:W3CDTF">2024-05-14T15:43:48Z</dcterms:modified>
</cp:coreProperties>
</file>